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0" r:id="rId2"/>
    <p:sldMasterId id="2147483711" r:id="rId3"/>
    <p:sldMasterId id="2147483699" r:id="rId4"/>
  </p:sldMasterIdLst>
  <p:notesMasterIdLst>
    <p:notesMasterId r:id="rId22"/>
  </p:notesMasterIdLst>
  <p:handoutMasterIdLst>
    <p:handoutMasterId r:id="rId23"/>
  </p:handoutMasterIdLst>
  <p:sldIdLst>
    <p:sldId id="290" r:id="rId5"/>
    <p:sldId id="293" r:id="rId6"/>
    <p:sldId id="282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8" r:id="rId16"/>
    <p:sldId id="307" r:id="rId17"/>
    <p:sldId id="309" r:id="rId18"/>
    <p:sldId id="310" r:id="rId19"/>
    <p:sldId id="311" r:id="rId20"/>
    <p:sldId id="277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样式" id="{10834377-FA23-4B67-A1F8-B5CAAE03F6C5}">
          <p14:sldIdLst>
            <p14:sldId id="290"/>
          </p14:sldIdLst>
        </p14:section>
        <p14:section name="目录页样式" id="{8B22609C-B4DF-44F9-A78E-196642377485}">
          <p14:sldIdLst>
            <p14:sldId id="293"/>
            <p14:sldId id="282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8"/>
            <p14:sldId id="307"/>
            <p14:sldId id="309"/>
            <p14:sldId id="310"/>
            <p14:sldId id="311"/>
          </p14:sldIdLst>
        </p14:section>
        <p14:section name="结尾页样式" id="{77DA9BBE-6049-4BDC-A248-B8425D3E3B0F}">
          <p14:sldIdLst>
            <p14:sldId id="277"/>
          </p14:sldIdLst>
        </p14:section>
        <p14:section name="内容页样式" id="{18FA55DC-A254-4C85-89F2-EDD16F35039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05">
          <p15:clr>
            <a:srgbClr val="A4A3A4"/>
          </p15:clr>
        </p15:guide>
        <p15:guide id="2" pos="249">
          <p15:clr>
            <a:srgbClr val="A4A3A4"/>
          </p15:clr>
        </p15:guide>
        <p15:guide id="3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E00"/>
    <a:srgbClr val="393745"/>
    <a:srgbClr val="161616"/>
    <a:srgbClr val="FFCC00"/>
    <a:srgbClr val="000000"/>
    <a:srgbClr val="393939"/>
    <a:srgbClr val="454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144" d="100"/>
          <a:sy n="144" d="100"/>
        </p:scale>
        <p:origin x="672" y="120"/>
      </p:cViewPr>
      <p:guideLst>
        <p:guide orient="horz" pos="305"/>
        <p:guide pos="249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904"/>
    </p:cViewPr>
  </p:sorterViewPr>
  <p:notesViewPr>
    <p:cSldViewPr showGuides="1"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1EE9-4655-4DF9-8173-61CB4145C29B}" type="datetimeFigureOut">
              <a:rPr lang="zh-CN" altLang="en-US" smtClean="0"/>
              <a:t>2016/7/14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B2553-757C-407B-9EDC-CDE5BF79E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278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74F87-F303-4A22-90CF-162D8E5BC51E}" type="datetimeFigureOut">
              <a:rPr lang="zh-CN" altLang="en-US" smtClean="0"/>
              <a:t>2016/7/14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DE870-3665-45B3-8032-A509D6F3DC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11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slideMaster" Target="../slideMasters/slideMaster2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6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7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7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9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9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笑脸新标桌面\笑脸新标桌面背景三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" y="3"/>
            <a:ext cx="9143996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等腰三角形 2"/>
          <p:cNvSpPr/>
          <p:nvPr userDrawn="1"/>
        </p:nvSpPr>
        <p:spPr>
          <a:xfrm rot="5400000">
            <a:off x="-807300" y="808200"/>
            <a:ext cx="5142600" cy="3528000"/>
          </a:xfrm>
          <a:prstGeom prst="triangle">
            <a:avLst/>
          </a:prstGeom>
          <a:solidFill>
            <a:srgbClr val="FFCC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 userDrawn="1"/>
        </p:nvSpPr>
        <p:spPr>
          <a:xfrm rot="5400000">
            <a:off x="3156359" y="994646"/>
            <a:ext cx="1943316" cy="1200031"/>
          </a:xfrm>
          <a:prstGeom prst="triangle">
            <a:avLst/>
          </a:prstGeom>
          <a:solidFill>
            <a:srgbClr val="16161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>
            <a:spLocks noChangeAspect="1"/>
          </p:cNvSpPr>
          <p:nvPr userDrawn="1"/>
        </p:nvSpPr>
        <p:spPr>
          <a:xfrm rot="5400000">
            <a:off x="4767605" y="1540659"/>
            <a:ext cx="174894" cy="10800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 userDrawn="1"/>
        </p:nvSpPr>
        <p:spPr>
          <a:xfrm rot="16200000" flipH="1">
            <a:off x="4268779" y="1790704"/>
            <a:ext cx="567851" cy="350658"/>
          </a:xfrm>
          <a:prstGeom prst="triangle">
            <a:avLst/>
          </a:prstGeom>
          <a:solidFill>
            <a:srgbClr val="393939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>
            <a:spLocks noChangeAspect="1"/>
          </p:cNvSpPr>
          <p:nvPr userDrawn="1"/>
        </p:nvSpPr>
        <p:spPr>
          <a:xfrm rot="16200000" flipH="1">
            <a:off x="3245108" y="340110"/>
            <a:ext cx="349787" cy="216000"/>
          </a:xfrm>
          <a:prstGeom prst="triangle">
            <a:avLst/>
          </a:prstGeom>
          <a:solidFill>
            <a:srgbClr val="FFCC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3705784" y="2982859"/>
            <a:ext cx="5351131" cy="7194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请在此输入标题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3857676" y="3756326"/>
            <a:ext cx="5004000" cy="23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3868066" y="3745935"/>
            <a:ext cx="3384000" cy="247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zh-CN" altLang="en-US" dirty="0" smtClean="0"/>
              <a:t>在此输入副标题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44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545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257329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962400" y="1659417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我们，还在</a:t>
            </a:r>
            <a:r>
              <a:rPr lang="zh-CN" altLang="en-US" sz="5400" b="1" dirty="0" smtClean="0">
                <a:solidFill>
                  <a:srgbClr val="FF0000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路</a:t>
            </a:r>
            <a:r>
              <a:rPr lang="zh-CN" altLang="en-US" sz="5400" b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上</a:t>
            </a:r>
            <a:endParaRPr lang="zh-CN" altLang="en-US" sz="5400" b="1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649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配色方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95288" y="267494"/>
            <a:ext cx="266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2000" b="1" dirty="0" smtClean="0">
                <a:solidFill>
                  <a:schemeClr val="accent1"/>
                </a:solidFill>
                <a:latin typeface="+mj-ea"/>
                <a:ea typeface="+mj-ea"/>
              </a:rPr>
              <a:t>模板配色规范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420936" y="890166"/>
            <a:ext cx="4943152" cy="369332"/>
            <a:chOff x="420936" y="890166"/>
            <a:chExt cx="4943152" cy="369332"/>
          </a:xfrm>
        </p:grpSpPr>
        <p:sp>
          <p:nvSpPr>
            <p:cNvPr id="3" name="矩形 2"/>
            <p:cNvSpPr/>
            <p:nvPr userDrawn="1"/>
          </p:nvSpPr>
          <p:spPr>
            <a:xfrm>
              <a:off x="420936" y="894812"/>
              <a:ext cx="1728192" cy="3600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/>
                <a:t>主体色</a:t>
              </a:r>
              <a:endParaRPr lang="zh-CN" altLang="en-US" sz="1600" b="1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627784" y="890166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RGB</a:t>
              </a:r>
              <a:r>
                <a:rPr lang="zh-CN" altLang="en-US" dirty="0" smtClean="0"/>
                <a:t>： </a:t>
              </a:r>
              <a:r>
                <a:rPr lang="en-US" altLang="zh-CN" dirty="0" smtClean="0"/>
                <a:t>22</a:t>
              </a:r>
              <a:r>
                <a:rPr lang="en-US" altLang="zh-CN" baseline="0" dirty="0" smtClean="0"/>
                <a:t>     </a:t>
              </a:r>
              <a:r>
                <a:rPr lang="en-US" altLang="zh-CN" dirty="0" smtClean="0"/>
                <a:t>22</a:t>
              </a:r>
              <a:r>
                <a:rPr lang="zh-CN" altLang="en-US" baseline="0" dirty="0" smtClean="0"/>
                <a:t>     </a:t>
              </a:r>
              <a:r>
                <a:rPr lang="en-US" altLang="zh-CN" dirty="0" smtClean="0"/>
                <a:t>22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420936" y="1419622"/>
            <a:ext cx="4943152" cy="369332"/>
            <a:chOff x="420936" y="890166"/>
            <a:chExt cx="4943152" cy="369332"/>
          </a:xfrm>
        </p:grpSpPr>
        <p:sp>
          <p:nvSpPr>
            <p:cNvPr id="8" name="矩形 7"/>
            <p:cNvSpPr/>
            <p:nvPr userDrawn="1"/>
          </p:nvSpPr>
          <p:spPr>
            <a:xfrm>
              <a:off x="420936" y="894812"/>
              <a:ext cx="1728192" cy="360040"/>
            </a:xfrm>
            <a:prstGeom prst="rect">
              <a:avLst/>
            </a:prstGeom>
            <a:solidFill>
              <a:srgbClr val="F9B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627784" y="890166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RGB</a:t>
              </a:r>
              <a:r>
                <a:rPr lang="zh-CN" altLang="en-US" dirty="0" smtClean="0"/>
                <a:t>： </a:t>
              </a:r>
              <a:r>
                <a:rPr lang="en-US" altLang="zh-CN" dirty="0" smtClean="0"/>
                <a:t>249</a:t>
              </a:r>
              <a:r>
                <a:rPr lang="en-US" altLang="zh-CN" baseline="0" dirty="0" smtClean="0"/>
                <a:t>  190</a:t>
              </a:r>
              <a:r>
                <a:rPr lang="zh-CN" altLang="en-US" baseline="0" dirty="0" smtClean="0"/>
                <a:t>  </a:t>
              </a:r>
              <a:r>
                <a:rPr lang="en-US" altLang="zh-CN" baseline="0" dirty="0" smtClean="0"/>
                <a:t>0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420936" y="1949078"/>
            <a:ext cx="4943152" cy="369332"/>
            <a:chOff x="420936" y="890166"/>
            <a:chExt cx="4943152" cy="369332"/>
          </a:xfrm>
        </p:grpSpPr>
        <p:sp>
          <p:nvSpPr>
            <p:cNvPr id="11" name="矩形 10"/>
            <p:cNvSpPr/>
            <p:nvPr userDrawn="1"/>
          </p:nvSpPr>
          <p:spPr>
            <a:xfrm>
              <a:off x="420936" y="894812"/>
              <a:ext cx="1728192" cy="36004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2627784" y="890166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RGB</a:t>
              </a:r>
              <a:r>
                <a:rPr lang="zh-CN" altLang="en-US" dirty="0" smtClean="0"/>
                <a:t>： </a:t>
              </a:r>
              <a:r>
                <a:rPr lang="en-US" altLang="zh-CN" dirty="0" smtClean="0"/>
                <a:t>22</a:t>
              </a:r>
              <a:r>
                <a:rPr lang="en-US" altLang="zh-CN" baseline="0" dirty="0" smtClean="0"/>
                <a:t>  </a:t>
              </a:r>
              <a:r>
                <a:rPr lang="en-US" altLang="zh-CN" dirty="0" smtClean="0"/>
                <a:t>22</a:t>
              </a:r>
              <a:r>
                <a:rPr lang="zh-CN" altLang="en-US" baseline="0" dirty="0" smtClean="0"/>
                <a:t>  </a:t>
              </a:r>
              <a:r>
                <a:rPr lang="en-US" altLang="zh-CN" dirty="0" smtClean="0"/>
                <a:t>22</a:t>
              </a:r>
              <a:endParaRPr lang="zh-CN" altLang="en-US" dirty="0"/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395288" y="2499742"/>
            <a:ext cx="266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2000" b="1" dirty="0" smtClean="0">
                <a:solidFill>
                  <a:schemeClr val="accent1"/>
                </a:solidFill>
                <a:latin typeface="+mj-ea"/>
                <a:ea typeface="+mj-ea"/>
              </a:rPr>
              <a:t>字体颜色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5685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字体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5288" y="267494"/>
            <a:ext cx="266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r>
              <a:rPr lang="zh-CN" altLang="en-US" sz="2000" b="1" dirty="0" smtClean="0">
                <a:solidFill>
                  <a:schemeClr val="accent1"/>
                </a:solidFill>
                <a:latin typeface="+mj-ea"/>
                <a:ea typeface="+mj-ea"/>
              </a:rPr>
              <a:t>模板字体规范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558941" y="1034321"/>
            <a:ext cx="10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微软雅黑</a:t>
            </a:r>
            <a:endParaRPr lang="zh-CN" altLang="en-US" sz="1600" b="1" dirty="0"/>
          </a:p>
        </p:txBody>
      </p:sp>
      <p:sp>
        <p:nvSpPr>
          <p:cNvPr id="5" name="矩形 4"/>
          <p:cNvSpPr/>
          <p:nvPr userDrawn="1"/>
        </p:nvSpPr>
        <p:spPr>
          <a:xfrm>
            <a:off x="1763688" y="915566"/>
            <a:ext cx="2664296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2"/>
                </a:solidFill>
              </a:rPr>
              <a:t>深圳韵达速递有限公司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8941" y="1754401"/>
            <a:ext cx="10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黑体</a:t>
            </a:r>
            <a:endParaRPr lang="zh-CN" altLang="en-US" sz="1600" b="1" dirty="0"/>
          </a:p>
        </p:txBody>
      </p:sp>
      <p:sp>
        <p:nvSpPr>
          <p:cNvPr id="7" name="矩形 6"/>
          <p:cNvSpPr/>
          <p:nvPr userDrawn="1"/>
        </p:nvSpPr>
        <p:spPr>
          <a:xfrm>
            <a:off x="1763688" y="1635646"/>
            <a:ext cx="2664296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2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深圳韵达速递有限公司</a:t>
            </a:r>
            <a:endParaRPr lang="zh-CN" altLang="en-US" b="1" dirty="0">
              <a:solidFill>
                <a:schemeClr val="tx2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58941" y="2474481"/>
            <a:ext cx="10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隶书</a:t>
            </a:r>
            <a:endParaRPr lang="zh-CN" altLang="en-US" sz="1600" b="1" dirty="0"/>
          </a:p>
        </p:txBody>
      </p:sp>
      <p:sp>
        <p:nvSpPr>
          <p:cNvPr id="9" name="矩形 8"/>
          <p:cNvSpPr/>
          <p:nvPr userDrawn="1"/>
        </p:nvSpPr>
        <p:spPr>
          <a:xfrm>
            <a:off x="1763688" y="2355726"/>
            <a:ext cx="2664296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深圳韵达速递有限公司</a:t>
            </a:r>
            <a:endParaRPr lang="zh-CN" altLang="en-US" b="1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58941" y="3194561"/>
            <a:ext cx="10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楷体</a:t>
            </a:r>
            <a:endParaRPr lang="zh-CN" altLang="en-US" sz="1600" b="1" dirty="0"/>
          </a:p>
        </p:txBody>
      </p:sp>
      <p:sp>
        <p:nvSpPr>
          <p:cNvPr id="11" name="矩形 10"/>
          <p:cNvSpPr/>
          <p:nvPr userDrawn="1"/>
        </p:nvSpPr>
        <p:spPr>
          <a:xfrm>
            <a:off x="1763688" y="3075806"/>
            <a:ext cx="2664296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tx2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深圳韵达速递有限公司</a:t>
            </a:r>
            <a:endParaRPr lang="zh-CN" altLang="en-US" b="1" dirty="0">
              <a:solidFill>
                <a:schemeClr val="tx2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5285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模块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 userDrawn="1">
            <p:custDataLst>
              <p:tags r:id="rId1"/>
            </p:custDataLst>
          </p:nvPr>
        </p:nvSpPr>
        <p:spPr>
          <a:xfrm flipH="1" flipV="1">
            <a:off x="4427828" y="1696452"/>
            <a:ext cx="174625" cy="1651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 userDrawn="1">
            <p:custDataLst>
              <p:tags r:id="rId2"/>
            </p:custDataLst>
          </p:nvPr>
        </p:nvSpPr>
        <p:spPr>
          <a:xfrm flipH="1">
            <a:off x="4427828" y="1096377"/>
            <a:ext cx="174625" cy="163512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文本框 14"/>
          <p:cNvSpPr txBox="1"/>
          <p:nvPr userDrawn="1">
            <p:custDataLst>
              <p:tags r:id="rId3"/>
            </p:custDataLst>
          </p:nvPr>
        </p:nvSpPr>
        <p:spPr>
          <a:xfrm flipH="1">
            <a:off x="1368715" y="1180514"/>
            <a:ext cx="4529138" cy="595313"/>
          </a:xfrm>
          <a:prstGeom prst="rect">
            <a:avLst/>
          </a:prstGeom>
          <a:solidFill>
            <a:srgbClr val="F9BE00"/>
          </a:solidFill>
          <a:effectLst/>
        </p:spPr>
        <p:txBody>
          <a:bodyPr lIns="72000" rIns="126000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Verdana" panose="020B0604030504040204" pitchFamily="34" charset="0"/>
            </a:endParaRPr>
          </a:p>
        </p:txBody>
      </p:sp>
      <p:sp>
        <p:nvSpPr>
          <p:cNvPr id="6" name="文本框 5"/>
          <p:cNvSpPr txBox="1"/>
          <p:nvPr userDrawn="1">
            <p:custDataLst>
              <p:tags r:id="rId4"/>
            </p:custDataLst>
          </p:nvPr>
        </p:nvSpPr>
        <p:spPr>
          <a:xfrm flipH="1">
            <a:off x="4602453" y="1094789"/>
            <a:ext cx="792162" cy="76676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Verdana" panose="020B0604030504040204" pitchFamily="34" charset="0"/>
              </a:rPr>
              <a:t>01</a:t>
            </a:r>
            <a:endParaRPr lang="zh-CN" altLang="en-US" sz="3200" dirty="0">
              <a:solidFill>
                <a:srgbClr val="FFFFFF"/>
              </a:solidFill>
              <a:latin typeface="Adobe Gothic Std B" panose="020B0800000000000000" pitchFamily="34" charset="-128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7" name="等腰三角形 6"/>
          <p:cNvSpPr/>
          <p:nvPr userDrawn="1">
            <p:custDataLst>
              <p:tags r:id="rId5"/>
            </p:custDataLst>
          </p:nvPr>
        </p:nvSpPr>
        <p:spPr>
          <a:xfrm flipH="1" flipV="1">
            <a:off x="4427828" y="2814052"/>
            <a:ext cx="174625" cy="1651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 userDrawn="1">
            <p:custDataLst>
              <p:tags r:id="rId6"/>
            </p:custDataLst>
          </p:nvPr>
        </p:nvSpPr>
        <p:spPr>
          <a:xfrm flipH="1">
            <a:off x="4427828" y="2213977"/>
            <a:ext cx="174625" cy="163512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文本框 64"/>
          <p:cNvSpPr txBox="1"/>
          <p:nvPr userDrawn="1">
            <p:custDataLst>
              <p:tags r:id="rId7"/>
            </p:custDataLst>
          </p:nvPr>
        </p:nvSpPr>
        <p:spPr>
          <a:xfrm flipH="1">
            <a:off x="1368715" y="2298114"/>
            <a:ext cx="4529138" cy="595313"/>
          </a:xfrm>
          <a:prstGeom prst="rect">
            <a:avLst/>
          </a:prstGeom>
          <a:solidFill>
            <a:srgbClr val="F9BE00"/>
          </a:solidFill>
          <a:effectLst/>
        </p:spPr>
        <p:txBody>
          <a:bodyPr lIns="72000" rIns="126000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文本框 65"/>
          <p:cNvSpPr txBox="1"/>
          <p:nvPr userDrawn="1">
            <p:custDataLst>
              <p:tags r:id="rId8"/>
            </p:custDataLst>
          </p:nvPr>
        </p:nvSpPr>
        <p:spPr>
          <a:xfrm flipH="1">
            <a:off x="4602453" y="2212389"/>
            <a:ext cx="792162" cy="76676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Verdana" panose="020B0604030504040204" pitchFamily="34" charset="0"/>
              </a:rPr>
              <a:t>02</a:t>
            </a:r>
            <a:endParaRPr lang="zh-CN" altLang="en-US" sz="3200" dirty="0">
              <a:solidFill>
                <a:srgbClr val="FFFFFF"/>
              </a:solidFill>
              <a:latin typeface="Adobe Gothic Std B" panose="020B0800000000000000" pitchFamily="34" charset="-128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1" name="等腰三角形 10"/>
          <p:cNvSpPr/>
          <p:nvPr userDrawn="1">
            <p:custDataLst>
              <p:tags r:id="rId9"/>
            </p:custDataLst>
          </p:nvPr>
        </p:nvSpPr>
        <p:spPr>
          <a:xfrm flipH="1" flipV="1">
            <a:off x="4427828" y="3931652"/>
            <a:ext cx="174625" cy="165100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 userDrawn="1">
            <p:custDataLst>
              <p:tags r:id="rId10"/>
            </p:custDataLst>
          </p:nvPr>
        </p:nvSpPr>
        <p:spPr>
          <a:xfrm flipH="1">
            <a:off x="4427828" y="3331577"/>
            <a:ext cx="174625" cy="163512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文本框 70"/>
          <p:cNvSpPr txBox="1"/>
          <p:nvPr userDrawn="1">
            <p:custDataLst>
              <p:tags r:id="rId11"/>
            </p:custDataLst>
          </p:nvPr>
        </p:nvSpPr>
        <p:spPr>
          <a:xfrm flipH="1">
            <a:off x="1368715" y="3415714"/>
            <a:ext cx="4529138" cy="595313"/>
          </a:xfrm>
          <a:prstGeom prst="rect">
            <a:avLst/>
          </a:prstGeom>
          <a:solidFill>
            <a:srgbClr val="F9BE00"/>
          </a:solidFill>
          <a:effectLst/>
        </p:spPr>
        <p:txBody>
          <a:bodyPr lIns="72000" rIns="126000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文本框 71"/>
          <p:cNvSpPr txBox="1"/>
          <p:nvPr userDrawn="1">
            <p:custDataLst>
              <p:tags r:id="rId12"/>
            </p:custDataLst>
          </p:nvPr>
        </p:nvSpPr>
        <p:spPr>
          <a:xfrm flipH="1">
            <a:off x="4602453" y="3329989"/>
            <a:ext cx="792162" cy="76676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Verdana" panose="020B0604030504040204" pitchFamily="34" charset="0"/>
              </a:rPr>
              <a:t>03</a:t>
            </a:r>
            <a:endParaRPr lang="zh-CN" altLang="en-US" sz="3200" dirty="0">
              <a:solidFill>
                <a:srgbClr val="FFFFFF"/>
              </a:solidFill>
              <a:latin typeface="Adobe Gothic Std B" panose="020B0800000000000000" pitchFamily="34" charset="-128"/>
              <a:ea typeface="Microsoft YaHei UI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5" name="文本框 28"/>
          <p:cNvSpPr txBox="1">
            <a:spLocks noChangeArrowheads="1"/>
          </p:cNvSpPr>
          <p:nvPr userDrawn="1">
            <p:custDataLst>
              <p:tags r:id="rId13"/>
            </p:custDataLst>
          </p:nvPr>
        </p:nvSpPr>
        <p:spPr bwMode="auto">
          <a:xfrm>
            <a:off x="6997990" y="1874252"/>
            <a:ext cx="8001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9pPr>
          </a:lstStyle>
          <a:p>
            <a:r>
              <a:rPr lang="en-US" altLang="zh-CN" sz="4000">
                <a:solidFill>
                  <a:srgbClr val="ECECEC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</a:p>
        </p:txBody>
      </p:sp>
      <p:sp>
        <p:nvSpPr>
          <p:cNvPr id="16" name="椭圆 15"/>
          <p:cNvSpPr/>
          <p:nvPr userDrawn="1">
            <p:custDataLst>
              <p:tags r:id="rId14"/>
            </p:custDataLst>
          </p:nvPr>
        </p:nvSpPr>
        <p:spPr>
          <a:xfrm>
            <a:off x="7112290" y="966202"/>
            <a:ext cx="869950" cy="86995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17" name="椭圆 16"/>
          <p:cNvSpPr/>
          <p:nvPr userDrawn="1">
            <p:custDataLst>
              <p:tags r:id="rId15"/>
            </p:custDataLst>
          </p:nvPr>
        </p:nvSpPr>
        <p:spPr>
          <a:xfrm>
            <a:off x="7586953" y="1618664"/>
            <a:ext cx="682625" cy="682625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1600346" y="1272881"/>
            <a:ext cx="2827481" cy="396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z="2000" dirty="0" smtClean="0"/>
              <a:t>请在次输入标题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1600346" y="2385851"/>
            <a:ext cx="2827481" cy="396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z="2000" dirty="0" smtClean="0"/>
              <a:t>请在次输入标题</a:t>
            </a:r>
            <a:endParaRPr lang="zh-CN" altLang="en-US" dirty="0"/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600346" y="3519614"/>
            <a:ext cx="2827481" cy="396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sz="2000" dirty="0" smtClean="0"/>
              <a:t>请在次输入标题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457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模块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-1588" y="0"/>
            <a:ext cx="349408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" name="椭圆 7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3192463" y="1564588"/>
            <a:ext cx="576262" cy="576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smtClean="0">
                <a:solidFill>
                  <a:srgbClr val="FFFFFF"/>
                </a:solidFill>
                <a:latin typeface="Impact" panose="020B0806030902050204" pitchFamily="34" charset="0"/>
              </a:rPr>
              <a:t>01</a:t>
            </a:r>
            <a:endParaRPr lang="zh-CN" altLang="en-US" sz="20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4" name="椭圆 11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192463" y="2351649"/>
            <a:ext cx="576262" cy="5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smtClean="0">
                <a:solidFill>
                  <a:srgbClr val="FFFFFF"/>
                </a:solidFill>
                <a:latin typeface="Impact" panose="020B0806030902050204" pitchFamily="34" charset="0"/>
              </a:rPr>
              <a:t>02</a:t>
            </a:r>
            <a:endParaRPr lang="zh-CN" altLang="en-US" sz="20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5" name="椭圆 1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192463" y="3102710"/>
            <a:ext cx="576262" cy="576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smtClean="0">
                <a:solidFill>
                  <a:srgbClr val="FFFFFF"/>
                </a:solidFill>
                <a:latin typeface="Impact" panose="020B0806030902050204" pitchFamily="34" charset="0"/>
              </a:rPr>
              <a:t>03</a:t>
            </a:r>
            <a:endParaRPr lang="zh-CN" altLang="en-US" sz="20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6" name="椭圆 1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3192463" y="3889771"/>
            <a:ext cx="576262" cy="54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2000" smtClean="0">
                <a:solidFill>
                  <a:srgbClr val="FFFFFF"/>
                </a:solidFill>
                <a:latin typeface="Impact" panose="020B0806030902050204" pitchFamily="34" charset="0"/>
              </a:rPr>
              <a:t>04</a:t>
            </a:r>
            <a:endParaRPr lang="zh-CN" altLang="en-US" sz="2000" smtClean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7" name="文本框 18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2089150" y="241698"/>
            <a:ext cx="4464050" cy="79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6000" dirty="0">
                <a:solidFill>
                  <a:srgbClr val="FFFFFF"/>
                </a:solidFill>
                <a:latin typeface="Impact" pitchFamily="34" charset="0"/>
                <a:ea typeface="华文中宋" pitchFamily="2" charset="-122"/>
              </a:rPr>
              <a:t>CON</a:t>
            </a:r>
            <a:r>
              <a:rPr lang="en-US" altLang="zh-CN" sz="6000" dirty="0">
                <a:solidFill>
                  <a:schemeClr val="accent1"/>
                </a:solidFill>
                <a:latin typeface="Impact" pitchFamily="34" charset="0"/>
                <a:ea typeface="华文中宋" pitchFamily="2" charset="-122"/>
              </a:rPr>
              <a:t>TENTS</a:t>
            </a:r>
            <a:endParaRPr lang="zh-CN" altLang="en-US" sz="6000" dirty="0">
              <a:solidFill>
                <a:schemeClr val="accent1"/>
              </a:solidFill>
              <a:latin typeface="Impact" pitchFamily="34" charset="0"/>
              <a:ea typeface="华文中宋" pitchFamily="2" charset="-122"/>
            </a:endParaRPr>
          </a:p>
        </p:txBody>
      </p:sp>
      <p:pic>
        <p:nvPicPr>
          <p:cNvPr id="12" name="Picture 2" descr="Z:\Public Share\人力资源部\6-企划\(新标)公共平台标志应用规范基础版\韵达LOGO（PNG版）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66237"/>
            <a:ext cx="1122597" cy="39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003675" y="1636551"/>
            <a:ext cx="2880122" cy="432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请在此输入章节主题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003675" y="2405612"/>
            <a:ext cx="2880122" cy="432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请在此输入章节主题</a:t>
            </a:r>
            <a:endParaRPr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4003675" y="3174673"/>
            <a:ext cx="2880122" cy="432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请在此输入章节主题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4003675" y="3943734"/>
            <a:ext cx="2880122" cy="432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请在此输入章节主题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39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模块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65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rot="16200000" flipV="1">
            <a:off x="2471143" y="1554362"/>
            <a:ext cx="820340" cy="666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4" name="Oval 65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rot="16200000" flipV="1">
            <a:off x="1111251" y="2397919"/>
            <a:ext cx="819150" cy="666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5" name="Oval 65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 rot="16200000" flipV="1">
            <a:off x="1779588" y="2908697"/>
            <a:ext cx="819150" cy="666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6" name="Oval 65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 rot="16200000" flipV="1">
            <a:off x="2587626" y="3380185"/>
            <a:ext cx="819150" cy="666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7" name="Oval 6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rot="16200000" flipV="1">
            <a:off x="3375026" y="3869531"/>
            <a:ext cx="819150" cy="66675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1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3804720" y="3680187"/>
            <a:ext cx="1812740" cy="36862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kern="0">
              <a:solidFill>
                <a:sysClr val="window" lastClr="FFFFFF"/>
              </a:solidFill>
              <a:latin typeface="Calibri"/>
              <a:ea typeface="+mn-ea"/>
            </a:endParaRPr>
          </a:p>
        </p:txBody>
      </p:sp>
      <p:sp>
        <p:nvSpPr>
          <p:cNvPr id="9" name="矩形 8"/>
          <p:cNvSpPr/>
          <p:nvPr userDrawn="1">
            <p:custDataLst>
              <p:tags r:id="rId7"/>
            </p:custDataLst>
          </p:nvPr>
        </p:nvSpPr>
        <p:spPr>
          <a:xfrm>
            <a:off x="3013761" y="3184275"/>
            <a:ext cx="2603703" cy="36862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kern="0">
              <a:solidFill>
                <a:sysClr val="window" lastClr="FFFFFF"/>
              </a:solidFill>
              <a:latin typeface="Calibri"/>
              <a:ea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8"/>
            </p:custDataLst>
          </p:nvPr>
        </p:nvSpPr>
        <p:spPr>
          <a:xfrm>
            <a:off x="2232630" y="2698290"/>
            <a:ext cx="3394799" cy="36862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kern="0">
              <a:solidFill>
                <a:sysClr val="window" lastClr="FFFFFF"/>
              </a:solidFill>
              <a:latin typeface="Calibri"/>
              <a:ea typeface="+mn-ea"/>
            </a:endParaRPr>
          </a:p>
        </p:txBody>
      </p:sp>
      <p:sp>
        <p:nvSpPr>
          <p:cNvPr id="11" name="矩形 10"/>
          <p:cNvSpPr/>
          <p:nvPr userDrawn="1">
            <p:custDataLst>
              <p:tags r:id="rId9"/>
            </p:custDataLst>
          </p:nvPr>
        </p:nvSpPr>
        <p:spPr>
          <a:xfrm>
            <a:off x="1537728" y="2204274"/>
            <a:ext cx="4205313" cy="36862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kern="0">
              <a:solidFill>
                <a:sysClr val="window" lastClr="FFFFFF"/>
              </a:solidFill>
              <a:latin typeface="Calibri"/>
              <a:ea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10"/>
            </p:custDataLst>
          </p:nvPr>
        </p:nvSpPr>
        <p:spPr>
          <a:xfrm>
            <a:off x="2917569" y="1350774"/>
            <a:ext cx="2699895" cy="368629"/>
          </a:xfrm>
          <a:prstGeom prst="rect">
            <a:avLst/>
          </a:prstGeom>
          <a:gradFill flip="none" rotWithShape="1">
            <a:gsLst>
              <a:gs pos="6000">
                <a:schemeClr val="bg1">
                  <a:lumMod val="85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kern="0">
              <a:solidFill>
                <a:sysClr val="window" lastClr="FFFFFF"/>
              </a:solidFill>
              <a:latin typeface="Calibri"/>
              <a:ea typeface="+mn-ea"/>
            </a:endParaRPr>
          </a:p>
        </p:txBody>
      </p:sp>
      <p:sp>
        <p:nvSpPr>
          <p:cNvPr id="13" name="矩形 1"/>
          <p:cNvSpPr/>
          <p:nvPr userDrawn="1">
            <p:custDataLst>
              <p:tags r:id="rId11"/>
            </p:custDataLst>
          </p:nvPr>
        </p:nvSpPr>
        <p:spPr>
          <a:xfrm rot="20830111">
            <a:off x="2784476" y="1122760"/>
            <a:ext cx="2906713" cy="359569"/>
          </a:xfrm>
          <a:custGeom>
            <a:avLst/>
            <a:gdLst/>
            <a:ahLst/>
            <a:cxnLst/>
            <a:rect l="l" t="t" r="r" b="b"/>
            <a:pathLst>
              <a:path w="3966886" h="720080">
                <a:moveTo>
                  <a:pt x="3966886" y="0"/>
                </a:moveTo>
                <a:lnTo>
                  <a:pt x="3802872" y="720080"/>
                </a:lnTo>
                <a:lnTo>
                  <a:pt x="0" y="720080"/>
                </a:lnTo>
                <a:lnTo>
                  <a:pt x="164014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lt"/>
                <a:ea typeface="+mn-ea"/>
              </a:rPr>
              <a:t>标题一</a:t>
            </a:r>
            <a:endParaRPr lang="en-US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4" name="矩形 3"/>
          <p:cNvSpPr/>
          <p:nvPr userDrawn="1">
            <p:custDataLst>
              <p:tags r:id="rId12"/>
            </p:custDataLst>
          </p:nvPr>
        </p:nvSpPr>
        <p:spPr>
          <a:xfrm rot="20830111">
            <a:off x="1404939" y="1859756"/>
            <a:ext cx="4314825" cy="358379"/>
          </a:xfrm>
          <a:custGeom>
            <a:avLst/>
            <a:gdLst/>
            <a:ahLst/>
            <a:cxnLst/>
            <a:rect l="l" t="t" r="r" b="b"/>
            <a:pathLst>
              <a:path w="5887046" h="720080">
                <a:moveTo>
                  <a:pt x="5887046" y="0"/>
                </a:moveTo>
                <a:lnTo>
                  <a:pt x="5723032" y="720080"/>
                </a:lnTo>
                <a:lnTo>
                  <a:pt x="0" y="720080"/>
                </a:lnTo>
                <a:lnTo>
                  <a:pt x="164014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lt"/>
                <a:ea typeface="+mn-ea"/>
              </a:rPr>
              <a:t>标题二</a:t>
            </a:r>
            <a:endParaRPr lang="en-US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5" name="矩形 5"/>
          <p:cNvSpPr/>
          <p:nvPr userDrawn="1">
            <p:custDataLst>
              <p:tags r:id="rId13"/>
            </p:custDataLst>
          </p:nvPr>
        </p:nvSpPr>
        <p:spPr>
          <a:xfrm rot="20830111">
            <a:off x="2087564" y="2412206"/>
            <a:ext cx="3609975" cy="358379"/>
          </a:xfrm>
          <a:custGeom>
            <a:avLst/>
            <a:gdLst/>
            <a:ahLst/>
            <a:cxnLst/>
            <a:rect l="l" t="t" r="r" b="b"/>
            <a:pathLst>
              <a:path w="4926966" h="720080">
                <a:moveTo>
                  <a:pt x="4926966" y="0"/>
                </a:moveTo>
                <a:lnTo>
                  <a:pt x="4762952" y="720080"/>
                </a:lnTo>
                <a:lnTo>
                  <a:pt x="0" y="720080"/>
                </a:lnTo>
                <a:lnTo>
                  <a:pt x="164014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lt"/>
                <a:ea typeface="+mn-ea"/>
              </a:rPr>
              <a:t>标题三</a:t>
            </a:r>
            <a:endParaRPr lang="en-US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6" name="矩形 6"/>
          <p:cNvSpPr/>
          <p:nvPr userDrawn="1">
            <p:custDataLst>
              <p:tags r:id="rId14"/>
            </p:custDataLst>
          </p:nvPr>
        </p:nvSpPr>
        <p:spPr>
          <a:xfrm rot="20830111">
            <a:off x="2901951" y="2965848"/>
            <a:ext cx="2798763" cy="358378"/>
          </a:xfrm>
          <a:custGeom>
            <a:avLst/>
            <a:gdLst/>
            <a:ahLst/>
            <a:cxnLst/>
            <a:rect l="l" t="t" r="r" b="b"/>
            <a:pathLst>
              <a:path w="3819182" h="720080">
                <a:moveTo>
                  <a:pt x="3819182" y="0"/>
                </a:moveTo>
                <a:lnTo>
                  <a:pt x="3655168" y="720080"/>
                </a:lnTo>
                <a:lnTo>
                  <a:pt x="0" y="720080"/>
                </a:lnTo>
                <a:lnTo>
                  <a:pt x="164015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lt"/>
                <a:ea typeface="+mn-ea"/>
              </a:rPr>
              <a:t>标题四</a:t>
            </a:r>
            <a:endParaRPr lang="en-US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7" name="矩形 7"/>
          <p:cNvSpPr/>
          <p:nvPr userDrawn="1">
            <p:custDataLst>
              <p:tags r:id="rId15"/>
            </p:custDataLst>
          </p:nvPr>
        </p:nvSpPr>
        <p:spPr>
          <a:xfrm rot="20830111">
            <a:off x="3703638" y="3529013"/>
            <a:ext cx="1987550" cy="359569"/>
          </a:xfrm>
          <a:custGeom>
            <a:avLst/>
            <a:gdLst/>
            <a:ahLst/>
            <a:cxnLst/>
            <a:rect l="l" t="t" r="r" b="b"/>
            <a:pathLst>
              <a:path w="2711397" h="720080">
                <a:moveTo>
                  <a:pt x="2711397" y="0"/>
                </a:moveTo>
                <a:lnTo>
                  <a:pt x="2547383" y="720080"/>
                </a:lnTo>
                <a:lnTo>
                  <a:pt x="0" y="720080"/>
                </a:lnTo>
                <a:lnTo>
                  <a:pt x="164014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1" rIns="68580" bIns="34291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 smtClean="0">
                <a:solidFill>
                  <a:srgbClr val="FFFFFF"/>
                </a:solidFill>
                <a:latin typeface="+mn-lt"/>
                <a:ea typeface="+mn-ea"/>
              </a:rPr>
              <a:t>标题五</a:t>
            </a:r>
            <a:endParaRPr lang="en-US" kern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8" name="TextBox 39"/>
          <p:cNvSpPr txBox="1">
            <a:spLocks noChangeArrowheads="1"/>
          </p:cNvSpPr>
          <p:nvPr userDrawn="1">
            <p:custDataLst>
              <p:tags r:id="rId16"/>
            </p:custDataLst>
          </p:nvPr>
        </p:nvSpPr>
        <p:spPr bwMode="auto">
          <a:xfrm>
            <a:off x="1906589" y="1422797"/>
            <a:ext cx="981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Berlin Sans FB Demi" pitchFamily="34" charset="0"/>
                <a:ea typeface="微软雅黑" pitchFamily="34" charset="-122"/>
              </a:rPr>
              <a:t>A</a:t>
            </a:r>
            <a:endParaRPr lang="zh-CN" altLang="en-US" sz="2400" dirty="0">
              <a:solidFill>
                <a:schemeClr val="tx2"/>
              </a:solidFill>
              <a:latin typeface="Berlin Sans FB Demi" pitchFamily="34" charset="0"/>
              <a:ea typeface="微软雅黑" pitchFamily="34" charset="-122"/>
            </a:endParaRPr>
          </a:p>
        </p:txBody>
      </p:sp>
      <p:sp>
        <p:nvSpPr>
          <p:cNvPr id="19" name="TextBox 40"/>
          <p:cNvSpPr txBox="1">
            <a:spLocks noChangeArrowheads="1"/>
          </p:cNvSpPr>
          <p:nvPr userDrawn="1">
            <p:custDataLst>
              <p:tags r:id="rId17"/>
            </p:custDataLst>
          </p:nvPr>
        </p:nvSpPr>
        <p:spPr bwMode="auto">
          <a:xfrm>
            <a:off x="550863" y="2275285"/>
            <a:ext cx="98266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Berlin Sans FB Demi" pitchFamily="34" charset="0"/>
                <a:ea typeface="微软雅黑" pitchFamily="34" charset="-122"/>
              </a:rPr>
              <a:t>B</a:t>
            </a:r>
            <a:endParaRPr lang="zh-CN" altLang="en-US" sz="2400" dirty="0">
              <a:solidFill>
                <a:schemeClr val="tx2"/>
              </a:solidFill>
              <a:latin typeface="Berlin Sans FB Demi" pitchFamily="34" charset="0"/>
              <a:ea typeface="微软雅黑" pitchFamily="34" charset="-122"/>
            </a:endParaRPr>
          </a:p>
        </p:txBody>
      </p:sp>
      <p:sp>
        <p:nvSpPr>
          <p:cNvPr id="20" name="TextBox 41"/>
          <p:cNvSpPr txBox="1">
            <a:spLocks noChangeArrowheads="1"/>
          </p:cNvSpPr>
          <p:nvPr userDrawn="1">
            <p:custDataLst>
              <p:tags r:id="rId18"/>
            </p:custDataLst>
          </p:nvPr>
        </p:nvSpPr>
        <p:spPr bwMode="auto">
          <a:xfrm>
            <a:off x="1236663" y="2751535"/>
            <a:ext cx="981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tx2"/>
                </a:solidFill>
                <a:latin typeface="Berlin Sans FB Demi" pitchFamily="34" charset="0"/>
                <a:ea typeface="微软雅黑" pitchFamily="34" charset="-122"/>
              </a:rPr>
              <a:t>C</a:t>
            </a:r>
            <a:endParaRPr lang="zh-CN" altLang="en-US" sz="2400">
              <a:solidFill>
                <a:schemeClr val="tx2"/>
              </a:solidFill>
              <a:latin typeface="Berlin Sans FB Demi" pitchFamily="34" charset="0"/>
              <a:ea typeface="微软雅黑" pitchFamily="34" charset="-122"/>
            </a:endParaRPr>
          </a:p>
        </p:txBody>
      </p:sp>
      <p:sp>
        <p:nvSpPr>
          <p:cNvPr id="21" name="TextBox 42"/>
          <p:cNvSpPr txBox="1">
            <a:spLocks noChangeArrowheads="1"/>
          </p:cNvSpPr>
          <p:nvPr userDrawn="1">
            <p:custDataLst>
              <p:tags r:id="rId19"/>
            </p:custDataLst>
          </p:nvPr>
        </p:nvSpPr>
        <p:spPr bwMode="auto">
          <a:xfrm>
            <a:off x="2027239" y="3242073"/>
            <a:ext cx="981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tx2"/>
                </a:solidFill>
                <a:latin typeface="Berlin Sans FB Demi" pitchFamily="34" charset="0"/>
                <a:ea typeface="微软雅黑" pitchFamily="34" charset="-122"/>
              </a:rPr>
              <a:t>D</a:t>
            </a:r>
            <a:endParaRPr lang="zh-CN" altLang="en-US" sz="2400">
              <a:solidFill>
                <a:schemeClr val="tx2"/>
              </a:solidFill>
              <a:latin typeface="Berlin Sans FB Demi" pitchFamily="34" charset="0"/>
              <a:ea typeface="微软雅黑" pitchFamily="34" charset="-122"/>
            </a:endParaRPr>
          </a:p>
        </p:txBody>
      </p:sp>
      <p:sp>
        <p:nvSpPr>
          <p:cNvPr id="22" name="TextBox 43"/>
          <p:cNvSpPr txBox="1">
            <a:spLocks noChangeArrowheads="1"/>
          </p:cNvSpPr>
          <p:nvPr userDrawn="1">
            <p:custDataLst>
              <p:tags r:id="rId20"/>
            </p:custDataLst>
          </p:nvPr>
        </p:nvSpPr>
        <p:spPr bwMode="auto">
          <a:xfrm>
            <a:off x="2827339" y="3739753"/>
            <a:ext cx="981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tx2"/>
                </a:solidFill>
                <a:latin typeface="Berlin Sans FB Demi" pitchFamily="34" charset="0"/>
                <a:ea typeface="微软雅黑" pitchFamily="34" charset="-122"/>
              </a:rPr>
              <a:t>E</a:t>
            </a:r>
            <a:endParaRPr lang="zh-CN" altLang="en-US" sz="2400">
              <a:solidFill>
                <a:schemeClr val="tx2"/>
              </a:solidFill>
              <a:latin typeface="Berlin Sans FB Demi" pitchFamily="34" charset="0"/>
              <a:ea typeface="微软雅黑" pitchFamily="34" charset="-122"/>
            </a:endParaRPr>
          </a:p>
        </p:txBody>
      </p:sp>
      <p:sp>
        <p:nvSpPr>
          <p:cNvPr id="23" name="文本框 58"/>
          <p:cNvSpPr txBox="1">
            <a:spLocks noChangeArrowheads="1"/>
          </p:cNvSpPr>
          <p:nvPr userDrawn="1">
            <p:custDataLst>
              <p:tags r:id="rId21"/>
            </p:custDataLst>
          </p:nvPr>
        </p:nvSpPr>
        <p:spPr bwMode="auto">
          <a:xfrm>
            <a:off x="6857881" y="1679972"/>
            <a:ext cx="800219" cy="25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9pPr>
          </a:lstStyle>
          <a:p>
            <a:r>
              <a:rPr lang="en-US" altLang="zh-CN" sz="4000" dirty="0">
                <a:solidFill>
                  <a:srgbClr val="EEEEEE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</a:p>
        </p:txBody>
      </p:sp>
      <p:sp>
        <p:nvSpPr>
          <p:cNvPr id="24" name="椭圆 23"/>
          <p:cNvSpPr/>
          <p:nvPr userDrawn="1">
            <p:custDataLst>
              <p:tags r:id="rId22"/>
            </p:custDataLst>
          </p:nvPr>
        </p:nvSpPr>
        <p:spPr>
          <a:xfrm>
            <a:off x="6972300" y="998935"/>
            <a:ext cx="869950" cy="652463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800" b="1" dirty="0">
                <a:solidFill>
                  <a:schemeClr val="accent1"/>
                </a:solidFill>
              </a:rPr>
              <a:t>目</a:t>
            </a:r>
          </a:p>
        </p:txBody>
      </p:sp>
      <p:sp>
        <p:nvSpPr>
          <p:cNvPr id="25" name="椭圆 24"/>
          <p:cNvSpPr/>
          <p:nvPr userDrawn="1">
            <p:custDataLst>
              <p:tags r:id="rId23"/>
            </p:custDataLst>
          </p:nvPr>
        </p:nvSpPr>
        <p:spPr>
          <a:xfrm>
            <a:off x="7446964" y="1488281"/>
            <a:ext cx="682625" cy="511969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4400" b="1" dirty="0">
                <a:solidFill>
                  <a:schemeClr val="accent1"/>
                </a:solidFill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4062129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模块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-12700" y="955675"/>
            <a:ext cx="9144000" cy="0"/>
          </a:xfrm>
          <a:prstGeom prst="line">
            <a:avLst/>
          </a:prstGeom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1755775" y="0"/>
            <a:ext cx="0" cy="5143500"/>
          </a:xfrm>
          <a:prstGeom prst="line">
            <a:avLst/>
          </a:prstGeom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81"/>
          <p:cNvSpPr/>
          <p:nvPr userDrawn="1">
            <p:custDataLst>
              <p:tags r:id="rId3"/>
            </p:custDataLst>
          </p:nvPr>
        </p:nvSpPr>
        <p:spPr>
          <a:xfrm>
            <a:off x="1338263" y="523875"/>
            <a:ext cx="833437" cy="8318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80"/>
          <p:cNvSpPr txBox="1"/>
          <p:nvPr userDrawn="1">
            <p:custDataLst>
              <p:tags r:id="rId4"/>
            </p:custDataLst>
          </p:nvPr>
        </p:nvSpPr>
        <p:spPr>
          <a:xfrm>
            <a:off x="1489075" y="396875"/>
            <a:ext cx="4464050" cy="1060450"/>
          </a:xfrm>
          <a:prstGeom prst="rect">
            <a:avLst/>
          </a:prstGeom>
          <a:noFill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spc="4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en-US" altLang="zh-CN" sz="2400" spc="400">
                <a:solidFill>
                  <a:srgbClr val="C0C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ONTENTS</a:t>
            </a:r>
            <a:endParaRPr lang="zh-CN" altLang="en-US" sz="4400" spc="400">
              <a:solidFill>
                <a:srgbClr val="C0C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菱形 6"/>
          <p:cNvSpPr/>
          <p:nvPr userDrawn="1">
            <p:custDataLst>
              <p:tags r:id="rId5"/>
            </p:custDataLst>
          </p:nvPr>
        </p:nvSpPr>
        <p:spPr>
          <a:xfrm>
            <a:off x="2474913" y="1782763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8" name="文本框 84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2646363" y="1751013"/>
            <a:ext cx="5207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>
                <a:latin typeface="+mn-lt"/>
                <a:ea typeface="华文细黑" panose="02010600040101010101" pitchFamily="2" charset="-122"/>
              </a:rPr>
              <a:t>01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9" name="文本框 103"/>
          <p:cNvSpPr txBox="1"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2057400" y="458788"/>
            <a:ext cx="1836738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accent1"/>
                </a:solidFill>
                <a:latin typeface="华文细黑" pitchFamily="2" charset="-122"/>
                <a:ea typeface="华文细黑" pitchFamily="2" charset="-122"/>
              </a:rPr>
              <a:t>目录</a:t>
            </a:r>
          </a:p>
        </p:txBody>
      </p:sp>
      <p:sp>
        <p:nvSpPr>
          <p:cNvPr id="10" name="菱形 9"/>
          <p:cNvSpPr/>
          <p:nvPr userDrawn="1">
            <p:custDataLst>
              <p:tags r:id="rId8"/>
            </p:custDataLst>
          </p:nvPr>
        </p:nvSpPr>
        <p:spPr>
          <a:xfrm>
            <a:off x="5529263" y="1782763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11" name="文本框 84"/>
          <p:cNvSpPr txBox="1"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5700713" y="1751013"/>
            <a:ext cx="5207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mtClean="0">
                <a:latin typeface="+mn-lt"/>
                <a:ea typeface="华文细黑" panose="02010600040101010101" pitchFamily="2" charset="-122"/>
              </a:rPr>
              <a:t>02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12" name="菱形 11"/>
          <p:cNvSpPr/>
          <p:nvPr userDrawn="1">
            <p:custDataLst>
              <p:tags r:id="rId10"/>
            </p:custDataLst>
          </p:nvPr>
        </p:nvSpPr>
        <p:spPr>
          <a:xfrm>
            <a:off x="2474913" y="2825750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13" name="文本框 84"/>
          <p:cNvSpPr txBox="1"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>
            <a:off x="2646363" y="2794000"/>
            <a:ext cx="5207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mtClean="0">
                <a:latin typeface="+mn-lt"/>
                <a:ea typeface="华文细黑" panose="02010600040101010101" pitchFamily="2" charset="-122"/>
              </a:rPr>
              <a:t>03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14" name="菱形 13"/>
          <p:cNvSpPr/>
          <p:nvPr userDrawn="1">
            <p:custDataLst>
              <p:tags r:id="rId12"/>
            </p:custDataLst>
          </p:nvPr>
        </p:nvSpPr>
        <p:spPr>
          <a:xfrm>
            <a:off x="5529263" y="2825750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15" name="文本框 84"/>
          <p:cNvSpPr txBox="1">
            <a:spLocks noChangeArrowheads="1"/>
          </p:cNvSpPr>
          <p:nvPr userDrawn="1">
            <p:custDataLst>
              <p:tags r:id="rId13"/>
            </p:custDataLst>
          </p:nvPr>
        </p:nvSpPr>
        <p:spPr bwMode="auto">
          <a:xfrm>
            <a:off x="5700713" y="2794000"/>
            <a:ext cx="5207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mtClean="0">
                <a:latin typeface="+mn-lt"/>
                <a:ea typeface="华文细黑" panose="02010600040101010101" pitchFamily="2" charset="-122"/>
              </a:rPr>
              <a:t>04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16" name="菱形 15"/>
          <p:cNvSpPr/>
          <p:nvPr userDrawn="1">
            <p:custDataLst>
              <p:tags r:id="rId14"/>
            </p:custDataLst>
          </p:nvPr>
        </p:nvSpPr>
        <p:spPr>
          <a:xfrm>
            <a:off x="2474913" y="3868738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17" name="文本框 84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 bwMode="auto">
          <a:xfrm>
            <a:off x="2646363" y="3836988"/>
            <a:ext cx="5207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mtClean="0">
                <a:latin typeface="+mn-lt"/>
                <a:ea typeface="华文细黑" panose="02010600040101010101" pitchFamily="2" charset="-122"/>
              </a:rPr>
              <a:t>05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18" name="菱形 17"/>
          <p:cNvSpPr/>
          <p:nvPr userDrawn="1">
            <p:custDataLst>
              <p:tags r:id="rId16"/>
            </p:custDataLst>
          </p:nvPr>
        </p:nvSpPr>
        <p:spPr>
          <a:xfrm>
            <a:off x="5529263" y="3868738"/>
            <a:ext cx="374650" cy="374650"/>
          </a:xfrm>
          <a:prstGeom prst="diamond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59B7F"/>
              </a:solidFill>
            </a:endParaRPr>
          </a:p>
        </p:txBody>
      </p:sp>
      <p:sp>
        <p:nvSpPr>
          <p:cNvPr id="19" name="文本框 84"/>
          <p:cNvSpPr txBox="1">
            <a:spLocks noChangeArrowheads="1"/>
          </p:cNvSpPr>
          <p:nvPr userDrawn="1">
            <p:custDataLst>
              <p:tags r:id="rId17"/>
            </p:custDataLst>
          </p:nvPr>
        </p:nvSpPr>
        <p:spPr bwMode="auto">
          <a:xfrm>
            <a:off x="5700713" y="3836988"/>
            <a:ext cx="5207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smtClean="0">
                <a:latin typeface="+mn-lt"/>
                <a:ea typeface="华文细黑" panose="02010600040101010101" pitchFamily="2" charset="-122"/>
              </a:rPr>
              <a:t>06</a:t>
            </a:r>
            <a:endParaRPr lang="zh-CN" altLang="en-US" sz="1400">
              <a:latin typeface="+mn-lt"/>
              <a:ea typeface="华文细黑" panose="02010600040101010101" pitchFamily="2" charset="-122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3140770" y="184465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 hasCustomPrompt="1"/>
          </p:nvPr>
        </p:nvSpPr>
        <p:spPr>
          <a:xfrm>
            <a:off x="3140770" y="286580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  <p:sp>
        <p:nvSpPr>
          <p:cNvPr id="31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3140770" y="388695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  <p:sp>
        <p:nvSpPr>
          <p:cNvPr id="32" name="文本占位符 2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868" y="184465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  <p:sp>
        <p:nvSpPr>
          <p:cNvPr id="33" name="文本占位符 28"/>
          <p:cNvSpPr>
            <a:spLocks noGrp="1"/>
          </p:cNvSpPr>
          <p:nvPr>
            <p:ph type="body" sz="quarter" idx="14" hasCustomPrompt="1"/>
          </p:nvPr>
        </p:nvSpPr>
        <p:spPr>
          <a:xfrm>
            <a:off x="6096868" y="286580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  <p:sp>
        <p:nvSpPr>
          <p:cNvPr id="34" name="文本占位符 28"/>
          <p:cNvSpPr>
            <a:spLocks noGrp="1"/>
          </p:cNvSpPr>
          <p:nvPr>
            <p:ph type="body" sz="quarter" idx="15" hasCustomPrompt="1"/>
          </p:nvPr>
        </p:nvSpPr>
        <p:spPr>
          <a:xfrm>
            <a:off x="6096868" y="3886951"/>
            <a:ext cx="2092325" cy="3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zh-CN" altLang="en-US" b="1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745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152000" cy="54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 descr="E:\韵达LOGO\韵达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9" y="144523"/>
            <a:ext cx="816564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2800" y="43581"/>
            <a:ext cx="5457432" cy="43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774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152000" cy="54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14" name="Picture 2" descr="E:\韵达LOGO\韵达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9" y="144523"/>
            <a:ext cx="816564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2800" y="43581"/>
            <a:ext cx="5457432" cy="43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rgbClr val="F9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803998"/>
            <a:ext cx="9716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130" y="4842112"/>
            <a:ext cx="865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/>
                </a:solidFill>
              </a:rPr>
              <a:t>第</a:t>
            </a:r>
            <a:fld id="{7F6AA3A8-9A47-46A6-91EA-9E4186EF22D8}" type="slidenum">
              <a:rPr lang="zh-CN" altLang="en-US" sz="1200" b="1" smtClean="0">
                <a:solidFill>
                  <a:schemeClr val="tx2"/>
                </a:solidFill>
              </a:rPr>
              <a:pPr algn="ctr"/>
              <a:t>‹#›</a:t>
            </a:fld>
            <a:r>
              <a:rPr lang="zh-CN" altLang="en-US" sz="1200" b="1" dirty="0" smtClean="0">
                <a:solidFill>
                  <a:schemeClr val="tx2"/>
                </a:solidFill>
              </a:rPr>
              <a:t>页</a:t>
            </a:r>
            <a:endParaRPr lang="zh-CN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7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版式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2304577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1944216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1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643856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4021381" y="2908804"/>
            <a:ext cx="5183187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ONE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643856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76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2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笑脸新标桌面\笑脸新标桌面背景四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770000"/>
            <a:ext cx="9144000" cy="1440160"/>
          </a:xfrm>
          <a:prstGeom prst="rect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 dirty="0">
              <a:solidFill>
                <a:schemeClr val="accent1"/>
              </a:solidFill>
              <a:ea typeface="长城行楷体" panose="02010609000101010101" pitchFamily="49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770000"/>
            <a:ext cx="6876256" cy="1440160"/>
          </a:xfrm>
          <a:prstGeom prst="rect">
            <a:avLst/>
          </a:prstGeom>
          <a:solidFill>
            <a:srgbClr val="FFCC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 dirty="0">
              <a:solidFill>
                <a:schemeClr val="accent1"/>
              </a:solidFill>
              <a:ea typeface="长城行楷体" panose="02010609000101010101" pitchFamily="49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1964862"/>
            <a:ext cx="6264944" cy="96730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在此输入标题</a:t>
            </a:r>
            <a:endParaRPr lang="zh-CN" altLang="en-US" dirty="0"/>
          </a:p>
        </p:txBody>
      </p:sp>
      <p:pic>
        <p:nvPicPr>
          <p:cNvPr id="2050" name="Picture 2" descr="E:\韵达LOGO\韵达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88" y="131763"/>
            <a:ext cx="1530350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7020272" y="257175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制作：培训开发组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023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1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6444529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6084168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1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783808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8241" y="3064669"/>
            <a:ext cx="5183187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ONE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783808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2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6444529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6084168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2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783808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8241" y="3064669"/>
            <a:ext cx="5183187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 smtClean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TWO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783808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5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6444529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6084168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3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783808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8240" y="3064669"/>
            <a:ext cx="6189944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 smtClean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THREE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783808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95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6444529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6084168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4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783808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8240" y="3064669"/>
            <a:ext cx="6189944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 smtClean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FOUR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783808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75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>
            <p:custDataLst>
              <p:tags r:id="rId1"/>
            </p:custDataLst>
          </p:nvPr>
        </p:nvCxnSpPr>
        <p:spPr>
          <a:xfrm>
            <a:off x="0" y="1721644"/>
            <a:ext cx="9144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2"/>
            </p:custDataLst>
          </p:nvPr>
        </p:nvCxnSpPr>
        <p:spPr>
          <a:xfrm>
            <a:off x="6444529" y="0"/>
            <a:ext cx="0" cy="5143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6084168" y="1339672"/>
            <a:ext cx="720725" cy="720000"/>
            <a:chOff x="6084168" y="1339672"/>
            <a:chExt cx="720725" cy="720000"/>
          </a:xfrm>
        </p:grpSpPr>
        <p:sp>
          <p:nvSpPr>
            <p:cNvPr id="5" name="椭圆 4"/>
            <p:cNvSpPr/>
            <p:nvPr userDrawn="1">
              <p:custDataLst>
                <p:tags r:id="rId5"/>
              </p:custDataLst>
            </p:nvPr>
          </p:nvSpPr>
          <p:spPr>
            <a:xfrm>
              <a:off x="6084168" y="1339672"/>
              <a:ext cx="720725" cy="7200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6" name="椭圆 5"/>
            <p:cNvSpPr/>
            <p:nvPr userDrawn="1">
              <p:custDataLst>
                <p:tags r:id="rId6"/>
              </p:custDataLst>
            </p:nvPr>
          </p:nvSpPr>
          <p:spPr>
            <a:xfrm>
              <a:off x="6114329" y="1368282"/>
              <a:ext cx="660400" cy="6611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solidFill>
                    <a:srgbClr val="FFFFFF"/>
                  </a:solidFill>
                  <a:latin typeface="Impact" panose="020B0806030902050204" pitchFamily="34" charset="0"/>
                  <a:ea typeface="黑体" panose="02010609060101010101" pitchFamily="49" charset="-122"/>
                </a:rPr>
                <a:t>5</a:t>
              </a:r>
              <a:endParaRPr lang="zh-CN" altLang="en-US" sz="2400" dirty="0">
                <a:solidFill>
                  <a:srgbClr val="FFFFFF"/>
                </a:solidFill>
                <a:latin typeface="Impact" panose="020B080603090205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7" name="文本框 10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783808" y="1890713"/>
            <a:ext cx="2360192" cy="63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标题五</a:t>
            </a:r>
          </a:p>
        </p:txBody>
      </p:sp>
      <p:sp>
        <p:nvSpPr>
          <p:cNvPr id="9" name="文本框 3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8240" y="3064669"/>
            <a:ext cx="6189944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3800" dirty="0" smtClean="0">
                <a:solidFill>
                  <a:srgbClr val="F4F2F4"/>
                </a:solidFill>
                <a:latin typeface="Arial" charset="0"/>
                <a:ea typeface="黑体" pitchFamily="49" charset="-122"/>
              </a:rPr>
              <a:t>FIVE</a:t>
            </a:r>
            <a:endParaRPr lang="zh-CN" altLang="en-US" sz="13800" dirty="0">
              <a:solidFill>
                <a:srgbClr val="F4F2F4"/>
              </a:solidFill>
              <a:latin typeface="Arial" charset="0"/>
              <a:ea typeface="黑体" pitchFamily="49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783808" y="2521744"/>
            <a:ext cx="151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  <a:p>
            <a:pPr marL="171450" indent="-171450" algn="l"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</a:rPr>
              <a:t>章节内容</a:t>
            </a:r>
            <a:r>
              <a:rPr lang="en-US" altLang="zh-CN" sz="1200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C:\Documents and Settings\xz006\桌面\韵达LOGO.png"/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2650"/>
            <a:ext cx="2988000" cy="10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3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节1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471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471669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59608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标题二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797353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标题三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98626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标题四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4807" y="70065"/>
            <a:ext cx="1152000" cy="468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标题一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9990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标题五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C:\Documents and Settings\xz006\桌面\韵达logo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49" y="55804"/>
            <a:ext cx="923372" cy="3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915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471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471669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395288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标题一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815594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标题三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007747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标题四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587441" y="63572"/>
            <a:ext cx="1152000" cy="468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标题二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9990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标题五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C:\Documents and Settings\xz006\桌面\韵达logo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49" y="55804"/>
            <a:ext cx="923372" cy="3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37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471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471669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395288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标题一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587441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标题二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007747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标题四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779594" y="87526"/>
            <a:ext cx="1152000" cy="468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标题三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9990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标题五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C:\Documents and Settings\xz006\桌面\韵达logo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49" y="55804"/>
            <a:ext cx="923372" cy="3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72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471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471669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395288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标题一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587441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标题二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779594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标题三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971747" y="51470"/>
            <a:ext cx="1152000" cy="468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标题四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9990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标题五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C:\Documents and Settings\xz006\桌面\韵达logo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49" y="55804"/>
            <a:ext cx="923372" cy="3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0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"/>
            <a:ext cx="9144000" cy="471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471669"/>
            <a:ext cx="91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587110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标题二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778932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标题三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70754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标题四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5162578" y="51470"/>
            <a:ext cx="1152000" cy="468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标题五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395288" y="111629"/>
            <a:ext cx="1116000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标题一</a:t>
            </a:r>
            <a:endParaRPr lang="zh-CN" altLang="en-US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C:\Documents and Settings\xz006\桌面\韵达logo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649" y="55804"/>
            <a:ext cx="923372" cy="3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9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bg>
      <p:bgPr>
        <a:pattFill prst="weave">
          <a:fgClr>
            <a:schemeClr val="tx1">
              <a:lumMod val="75000"/>
              <a:lumOff val="25000"/>
            </a:schemeClr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笑脸新标桌面\笑脸新标桌面背景五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8" r="10892"/>
          <a:stretch/>
        </p:blipFill>
        <p:spPr bwMode="auto">
          <a:xfrm>
            <a:off x="3059952" y="1526925"/>
            <a:ext cx="1080000" cy="108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635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笑脸新标桌面\笑脸新标桌面背景四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13125" r="29258"/>
          <a:stretch/>
        </p:blipFill>
        <p:spPr bwMode="auto">
          <a:xfrm>
            <a:off x="1093755" y="3733540"/>
            <a:ext cx="1080000" cy="108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635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笑脸新标桌面\笑脸新标桌面背景三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r="31688"/>
          <a:stretch/>
        </p:blipFill>
        <p:spPr bwMode="auto">
          <a:xfrm>
            <a:off x="2536364" y="282047"/>
            <a:ext cx="1080000" cy="108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635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笑脸新标桌面\笑脸新标桌面背景八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2601626" y="3034242"/>
            <a:ext cx="1080000" cy="108000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635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笑脸新标桌面\笑脸新标桌面背景七.pn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8" r="6522"/>
          <a:stretch/>
        </p:blipFill>
        <p:spPr bwMode="auto">
          <a:xfrm>
            <a:off x="226912" y="953205"/>
            <a:ext cx="2556000" cy="2556000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635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4442040" y="1957545"/>
            <a:ext cx="4415027" cy="7194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请在此输入标题</a:t>
            </a:r>
            <a:endParaRPr lang="zh-CN" altLang="en-US" dirty="0"/>
          </a:p>
        </p:txBody>
      </p:sp>
      <p:sp>
        <p:nvSpPr>
          <p:cNvPr id="9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35690" y="2664448"/>
            <a:ext cx="4415027" cy="28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请在此输入副标题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119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spect="1"/>
          </p:cNvSpPr>
          <p:nvPr userDrawn="1"/>
        </p:nvSpPr>
        <p:spPr>
          <a:xfrm>
            <a:off x="0" y="0"/>
            <a:ext cx="9145600" cy="5144400"/>
          </a:xfrm>
          <a:prstGeom prst="rect">
            <a:avLst/>
          </a:prstGeom>
          <a:solidFill>
            <a:srgbClr val="FCF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-19049" y="1"/>
            <a:ext cx="9163049" cy="2121593"/>
            <a:chOff x="-638175" y="-4746"/>
            <a:chExt cx="12395089" cy="2827321"/>
          </a:xfrm>
          <a:solidFill>
            <a:schemeClr val="accent1"/>
          </a:solidFill>
        </p:grpSpPr>
        <p:sp>
          <p:nvSpPr>
            <p:cNvPr id="20" name="任意多边形 19"/>
            <p:cNvSpPr/>
            <p:nvPr/>
          </p:nvSpPr>
          <p:spPr>
            <a:xfrm>
              <a:off x="0" y="-4746"/>
              <a:ext cx="9791700" cy="2827321"/>
            </a:xfrm>
            <a:custGeom>
              <a:avLst/>
              <a:gdLst>
                <a:gd name="connsiteX0" fmla="*/ 0 w 9144000"/>
                <a:gd name="connsiteY0" fmla="*/ 0 h 2827321"/>
                <a:gd name="connsiteX1" fmla="*/ 9144000 w 9144000"/>
                <a:gd name="connsiteY1" fmla="*/ 0 h 2827321"/>
                <a:gd name="connsiteX2" fmla="*/ 9144000 w 9144000"/>
                <a:gd name="connsiteY2" fmla="*/ 2827321 h 2827321"/>
                <a:gd name="connsiteX3" fmla="*/ 3784788 w 9144000"/>
                <a:gd name="connsiteY3" fmla="*/ 2827321 h 2827321"/>
                <a:gd name="connsiteX4" fmla="*/ 3765124 w 9144000"/>
                <a:gd name="connsiteY4" fmla="*/ 2632222 h 2827321"/>
                <a:gd name="connsiteX5" fmla="*/ 2620941 w 9144000"/>
                <a:gd name="connsiteY5" fmla="*/ 1699560 h 2827321"/>
                <a:gd name="connsiteX6" fmla="*/ 1476759 w 9144000"/>
                <a:gd name="connsiteY6" fmla="*/ 2632222 h 2827321"/>
                <a:gd name="connsiteX7" fmla="*/ 1457094 w 9144000"/>
                <a:gd name="connsiteY7" fmla="*/ 2827321 h 2827321"/>
                <a:gd name="connsiteX8" fmla="*/ 0 w 9144000"/>
                <a:gd name="connsiteY8" fmla="*/ 2827321 h 282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0" h="2827321">
                  <a:moveTo>
                    <a:pt x="0" y="0"/>
                  </a:moveTo>
                  <a:lnTo>
                    <a:pt x="9144000" y="0"/>
                  </a:lnTo>
                  <a:lnTo>
                    <a:pt x="9144000" y="2827321"/>
                  </a:lnTo>
                  <a:lnTo>
                    <a:pt x="3784788" y="2827321"/>
                  </a:lnTo>
                  <a:lnTo>
                    <a:pt x="3765124" y="2632222"/>
                  </a:lnTo>
                  <a:cubicBezTo>
                    <a:pt x="3656220" y="2099953"/>
                    <a:pt x="3185333" y="1699560"/>
                    <a:pt x="2620941" y="1699560"/>
                  </a:cubicBezTo>
                  <a:cubicBezTo>
                    <a:pt x="2056549" y="1699560"/>
                    <a:pt x="1585662" y="2099953"/>
                    <a:pt x="1476759" y="2632222"/>
                  </a:cubicBezTo>
                  <a:lnTo>
                    <a:pt x="1457094" y="2827321"/>
                  </a:lnTo>
                  <a:lnTo>
                    <a:pt x="0" y="28273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dirty="0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9004300" y="0"/>
              <a:ext cx="2752614" cy="2822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-638175" y="-3031"/>
              <a:ext cx="1924627" cy="28225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KSO_CT1"/>
          <p:cNvSpPr>
            <a:spLocks noGrp="1"/>
          </p:cNvSpPr>
          <p:nvPr>
            <p:ph type="title" hasCustomPrompt="1"/>
          </p:nvPr>
        </p:nvSpPr>
        <p:spPr>
          <a:xfrm>
            <a:off x="3626528" y="2173672"/>
            <a:ext cx="5122185" cy="84772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4800" b="1" kern="1000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请在次输入标题</a:t>
            </a:r>
            <a:endParaRPr lang="zh-CN" altLang="en-US" dirty="0"/>
          </a:p>
        </p:txBody>
      </p:sp>
      <p:sp>
        <p:nvSpPr>
          <p:cNvPr id="25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3620176" y="3088630"/>
            <a:ext cx="5122187" cy="46721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26" name="矩形 25"/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1706538" y="1365242"/>
            <a:ext cx="1656184" cy="165615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2" descr="Z:\Public Share\人力资源部\6-企划\(新标)公共平台标志应用规范基础版\韵达LOGO（PNG版）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67" y="1969949"/>
            <a:ext cx="1326917" cy="46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 userDrawn="1"/>
        </p:nvSpPr>
        <p:spPr>
          <a:xfrm>
            <a:off x="0" y="4803998"/>
            <a:ext cx="971600" cy="33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92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6831980" y="3854510"/>
            <a:ext cx="2132508" cy="220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E:\图片\笑脸新标桌面\笑脸新标桌面背景四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16" y="856258"/>
            <a:ext cx="1792000" cy="100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图片\笑脸新标桌面\笑脸新标桌面背景三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0" y="856258"/>
            <a:ext cx="1792000" cy="100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图片\笑脸新标桌面\笑脸新标桌面背景一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0" y="2080394"/>
            <a:ext cx="1790408" cy="100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图片\笑脸新标桌面\笑脸新标桌面背景八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80" y="3304530"/>
            <a:ext cx="1792000" cy="100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图片\笑脸新标桌面\笑脸新标桌面背景六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52" y="2080394"/>
            <a:ext cx="1611188" cy="100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2054994"/>
            <a:ext cx="4872916" cy="122413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4338128" y="3363838"/>
            <a:ext cx="534788" cy="534788"/>
            <a:chOff x="4266952" y="3389238"/>
            <a:chExt cx="576064" cy="576064"/>
          </a:xfrm>
        </p:grpSpPr>
        <p:sp>
          <p:nvSpPr>
            <p:cNvPr id="4" name="圆角矩形 3"/>
            <p:cNvSpPr/>
            <p:nvPr userDrawn="1"/>
          </p:nvSpPr>
          <p:spPr>
            <a:xfrm>
              <a:off x="4266952" y="3389238"/>
              <a:ext cx="576064" cy="576064"/>
            </a:xfrm>
            <a:prstGeom prst="roundRect">
              <a:avLst>
                <a:gd name="adj" fmla="val 1170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Picture 2" descr="Z:\Public Share\人力资源部\6-企划\(新标)公共平台标志应用规范基础版\韵达LOGO（PNG版）.png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228" y="3587810"/>
              <a:ext cx="510353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 4"/>
          <p:cNvSpPr/>
          <p:nvPr userDrawn="1"/>
        </p:nvSpPr>
        <p:spPr>
          <a:xfrm>
            <a:off x="5272756" y="4443532"/>
            <a:ext cx="1224136" cy="3392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520804" y="199678"/>
            <a:ext cx="792088" cy="5303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69405" y="2262188"/>
            <a:ext cx="4711076" cy="7543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请在此输入标题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8964488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2123728" y="3452791"/>
            <a:ext cx="2042349" cy="28795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请再次输入副标题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419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6报告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3"/>
          <p:cNvPicPr>
            <a:picLocks noChangeAspect="1"/>
          </p:cNvPicPr>
          <p:nvPr userDrawn="1"/>
        </p:nvPicPr>
        <p:blipFill rotWithShape="1">
          <a:blip r:embed="rId2"/>
          <a:srcRect l="251" t="4097" r="354"/>
          <a:stretch/>
        </p:blipFill>
        <p:spPr bwMode="auto">
          <a:xfrm>
            <a:off x="0" y="625473"/>
            <a:ext cx="9144000" cy="4518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1825522" y="2065138"/>
            <a:ext cx="6436646" cy="4408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>
                <a:latin typeface="+mj-ea"/>
                <a:ea typeface="+mj-ea"/>
              </a:rPr>
              <a:t>单击此处添加您的副标题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1801813" y="1347788"/>
            <a:ext cx="6624637" cy="6477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/>
            </a:lvl1pPr>
          </a:lstStyle>
          <a:p>
            <a:pPr lvl="0"/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grpSp>
        <p:nvGrpSpPr>
          <p:cNvPr id="10" name="组合 7"/>
          <p:cNvGrpSpPr>
            <a:grpSpLocks/>
          </p:cNvGrpSpPr>
          <p:nvPr userDrawn="1"/>
        </p:nvGrpSpPr>
        <p:grpSpPr bwMode="auto">
          <a:xfrm>
            <a:off x="585837" y="374362"/>
            <a:ext cx="1158495" cy="1045259"/>
            <a:chOff x="1541925" y="466165"/>
            <a:chExt cx="1165412" cy="1237128"/>
          </a:xfrm>
          <a:solidFill>
            <a:schemeClr val="accent1"/>
          </a:solidFill>
        </p:grpSpPr>
        <p:sp>
          <p:nvSpPr>
            <p:cNvPr id="11" name="矩形 10"/>
            <p:cNvSpPr/>
            <p:nvPr/>
          </p:nvSpPr>
          <p:spPr>
            <a:xfrm>
              <a:off x="1541925" y="466165"/>
              <a:ext cx="1165412" cy="7178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1541925" y="1183985"/>
              <a:ext cx="1165412" cy="5193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9" name="矩形 18"/>
          <p:cNvSpPr>
            <a:spLocks/>
          </p:cNvSpPr>
          <p:nvPr userDrawn="1"/>
        </p:nvSpPr>
        <p:spPr>
          <a:xfrm>
            <a:off x="0" y="1"/>
            <a:ext cx="9144000" cy="65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grpSp>
        <p:nvGrpSpPr>
          <p:cNvPr id="13" name="组合 20"/>
          <p:cNvGrpSpPr>
            <a:grpSpLocks/>
          </p:cNvGrpSpPr>
          <p:nvPr userDrawn="1"/>
        </p:nvGrpSpPr>
        <p:grpSpPr bwMode="auto">
          <a:xfrm>
            <a:off x="950584" y="227190"/>
            <a:ext cx="432000" cy="432000"/>
            <a:chOff x="1748114" y="358590"/>
            <a:chExt cx="708215" cy="708215"/>
          </a:xfrm>
        </p:grpSpPr>
        <p:sp>
          <p:nvSpPr>
            <p:cNvPr id="14" name="椭圆 13"/>
            <p:cNvSpPr/>
            <p:nvPr/>
          </p:nvSpPr>
          <p:spPr>
            <a:xfrm>
              <a:off x="1748114" y="358590"/>
              <a:ext cx="708215" cy="70821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grpSp>
          <p:nvGrpSpPr>
            <p:cNvPr id="15" name="组合 19"/>
            <p:cNvGrpSpPr>
              <a:grpSpLocks/>
            </p:cNvGrpSpPr>
            <p:nvPr/>
          </p:nvGrpSpPr>
          <p:grpSpPr bwMode="auto">
            <a:xfrm>
              <a:off x="2088740" y="502024"/>
              <a:ext cx="98647" cy="380070"/>
              <a:chOff x="2124631" y="466165"/>
              <a:chExt cx="233081" cy="717175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2127632" y="468433"/>
                <a:ext cx="0" cy="48467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2127632" y="953103"/>
                <a:ext cx="230807" cy="23056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本框 21"/>
          <p:cNvSpPr txBox="1">
            <a:spLocks noChangeArrowheads="1"/>
          </p:cNvSpPr>
          <p:nvPr userDrawn="1"/>
        </p:nvSpPr>
        <p:spPr bwMode="auto">
          <a:xfrm>
            <a:off x="782954" y="684195"/>
            <a:ext cx="919268" cy="4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77800" algn="l"/>
              </a:tabLst>
            </a:pPr>
            <a:r>
              <a:rPr lang="en-US" altLang="zh-CN" sz="1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endParaRPr lang="zh-CN" altLang="en-US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>
            <a:spLocks noChangeAspect="1"/>
          </p:cNvSpPr>
          <p:nvPr userDrawn="1"/>
        </p:nvSpPr>
        <p:spPr>
          <a:xfrm>
            <a:off x="7740352" y="1"/>
            <a:ext cx="1403648" cy="6524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pic>
        <p:nvPicPr>
          <p:cNvPr id="21" name="Picture 2" descr="Z:\Public Share\人力资源部\6-企划\(新标)公共平台标志应用规范基础版\韵达LOGO（PNG版）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435" y="145612"/>
            <a:ext cx="1122597" cy="39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225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7报告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C:\Documents and Settings\Administrator\桌面\素材CNN sccnn.com 388XXC2.jpg"/>
          <p:cNvPicPr>
            <a:picLocks noChangeAspect="1" noChangeArrowheads="1"/>
          </p:cNvPicPr>
          <p:nvPr userDrawn="1"/>
        </p:nvPicPr>
        <p:blipFill>
          <a:blip r:embed="rId2"/>
          <a:srcRect l="1215" t="10843" b="5045"/>
          <a:stretch>
            <a:fillRect/>
          </a:stretch>
        </p:blipFill>
        <p:spPr bwMode="auto">
          <a:xfrm>
            <a:off x="0" y="-52127"/>
            <a:ext cx="9144000" cy="5195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 userDrawn="1"/>
        </p:nvSpPr>
        <p:spPr bwMode="auto">
          <a:xfrm>
            <a:off x="0" y="102643"/>
            <a:ext cx="9142186" cy="5040857"/>
          </a:xfrm>
          <a:prstGeom prst="rect">
            <a:avLst/>
          </a:prstGeom>
          <a:gradFill>
            <a:gsLst>
              <a:gs pos="74000">
                <a:schemeClr val="bg1">
                  <a:lumMod val="50000"/>
                  <a:alpha val="28000"/>
                </a:schemeClr>
              </a:gs>
              <a:gs pos="0">
                <a:schemeClr val="bg1">
                  <a:lumMod val="9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1060252"/>
            <a:ext cx="9142186" cy="287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45642" y="439107"/>
            <a:ext cx="4608513" cy="575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在此输入报告标题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395288" y="1067542"/>
            <a:ext cx="2665412" cy="2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单击此处添加副标题</a:t>
            </a:r>
            <a:endParaRPr lang="zh-CN" altLang="en-US" dirty="0"/>
          </a:p>
        </p:txBody>
      </p:sp>
      <p:pic>
        <p:nvPicPr>
          <p:cNvPr id="10" name="Picture 2" descr="Z:\Public Share\人力资源部\6-企划\(新标)公共平台标志应用规范基础版\韵达LOGO（PNG版）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735" y="241409"/>
            <a:ext cx="1736781" cy="6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 userDrawn="1"/>
        </p:nvCxnSpPr>
        <p:spPr>
          <a:xfrm>
            <a:off x="0" y="1018747"/>
            <a:ext cx="9142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2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59633" y="-56203"/>
            <a:ext cx="7200800" cy="5193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5099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版式1">
    <p:bg>
      <p:bgPr>
        <a:pattFill prst="pct30">
          <a:fgClr>
            <a:schemeClr val="tx1">
              <a:lumMod val="75000"/>
              <a:lumOff val="2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1035699"/>
            <a:ext cx="74739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17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版式2">
    <p:bg>
      <p:bgPr>
        <a:pattFill prst="weave">
          <a:fgClr>
            <a:schemeClr val="tx1">
              <a:lumMod val="75000"/>
              <a:lumOff val="25000"/>
            </a:schemeClr>
          </a:fgClr>
          <a:bgClr>
            <a:srgbClr val="16161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259632" y="1578154"/>
            <a:ext cx="640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schemeClr val="tx2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THANK YOU</a:t>
            </a:r>
            <a:endParaRPr lang="zh-CN" altLang="en-US" sz="9600" b="1" dirty="0">
              <a:solidFill>
                <a:schemeClr val="tx2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642641" y="3043904"/>
            <a:ext cx="249731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4860032" y="1809377"/>
            <a:ext cx="237626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5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5" r:id="rId2"/>
    <p:sldLayoutId id="2147483693" r:id="rId3"/>
    <p:sldLayoutId id="2147483694" r:id="rId4"/>
    <p:sldLayoutId id="2147483698" r:id="rId5"/>
    <p:sldLayoutId id="2147483696" r:id="rId6"/>
    <p:sldLayoutId id="2147483697" r:id="rId7"/>
    <p:sldLayoutId id="2147483666" r:id="rId8"/>
    <p:sldLayoutId id="2147483690" r:id="rId9"/>
    <p:sldLayoutId id="2147483668" r:id="rId10"/>
    <p:sldLayoutId id="2147483677" r:id="rId11"/>
    <p:sldLayoutId id="2147483678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80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2" r:id="rId2"/>
    <p:sldLayoutId id="2147483723" r:id="rId3"/>
    <p:sldLayoutId id="2147483726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78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4" r:id="rId3"/>
    <p:sldLayoutId id="2147483713" r:id="rId4"/>
    <p:sldLayoutId id="2147483714" r:id="rId5"/>
    <p:sldLayoutId id="2147483715" r:id="rId6"/>
    <p:sldLayoutId id="2147483716" r:id="rId7"/>
    <p:sldLayoutId id="2147483717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802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18" Type="http://schemas.openxmlformats.org/officeDocument/2006/relationships/tags" Target="../tags/tag115.xml"/><Relationship Id="rId26" Type="http://schemas.openxmlformats.org/officeDocument/2006/relationships/tags" Target="../tags/tag123.xml"/><Relationship Id="rId3" Type="http://schemas.openxmlformats.org/officeDocument/2006/relationships/tags" Target="../tags/tag100.xml"/><Relationship Id="rId21" Type="http://schemas.openxmlformats.org/officeDocument/2006/relationships/tags" Target="../tags/tag118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tags" Target="../tags/tag114.xml"/><Relationship Id="rId25" Type="http://schemas.openxmlformats.org/officeDocument/2006/relationships/tags" Target="../tags/tag122.xml"/><Relationship Id="rId2" Type="http://schemas.openxmlformats.org/officeDocument/2006/relationships/tags" Target="../tags/tag99.xml"/><Relationship Id="rId16" Type="http://schemas.openxmlformats.org/officeDocument/2006/relationships/tags" Target="../tags/tag113.xml"/><Relationship Id="rId20" Type="http://schemas.openxmlformats.org/officeDocument/2006/relationships/tags" Target="../tags/tag117.xml"/><Relationship Id="rId29" Type="http://schemas.openxmlformats.org/officeDocument/2006/relationships/slideLayout" Target="../slideLayouts/slideLayout17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24" Type="http://schemas.openxmlformats.org/officeDocument/2006/relationships/tags" Target="../tags/tag121.xml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23" Type="http://schemas.openxmlformats.org/officeDocument/2006/relationships/tags" Target="../tags/tag120.xml"/><Relationship Id="rId28" Type="http://schemas.openxmlformats.org/officeDocument/2006/relationships/tags" Target="../tags/tag125.xml"/><Relationship Id="rId10" Type="http://schemas.openxmlformats.org/officeDocument/2006/relationships/tags" Target="../tags/tag107.xml"/><Relationship Id="rId19" Type="http://schemas.openxmlformats.org/officeDocument/2006/relationships/tags" Target="../tags/tag116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Relationship Id="rId22" Type="http://schemas.openxmlformats.org/officeDocument/2006/relationships/tags" Target="../tags/tag119.xml"/><Relationship Id="rId27" Type="http://schemas.openxmlformats.org/officeDocument/2006/relationships/tags" Target="../tags/tag1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制作：信息与流程管理部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韵</a:t>
            </a:r>
            <a:r>
              <a:rPr lang="zh-CN" altLang="en-US" dirty="0" smtClean="0"/>
              <a:t>达报表工具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9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、添加数据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5526"/>
            <a:ext cx="8892480" cy="4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3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、修改数据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5526"/>
            <a:ext cx="8892480" cy="4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三、模板管理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36394" y="1262246"/>
            <a:ext cx="66479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解释：</a:t>
            </a:r>
            <a:r>
              <a:rPr lang="zh-CN" altLang="en-US" sz="2400" dirty="0" smtClean="0"/>
              <a:t>模板是最终表模板的一个保存，可以拥有</a:t>
            </a:r>
            <a:endParaRPr lang="en-US" altLang="zh-CN" sz="2400" dirty="0" smtClean="0"/>
          </a:p>
          <a:p>
            <a:r>
              <a:rPr lang="zh-CN" altLang="en-US" sz="2400" dirty="0"/>
              <a:t>多</a:t>
            </a:r>
            <a:r>
              <a:rPr lang="zh-CN" altLang="en-US" sz="2400" dirty="0" smtClean="0"/>
              <a:t>个模板，每个模板都可以设置名字，也可以对</a:t>
            </a:r>
            <a:endParaRPr lang="en-US" altLang="zh-CN" sz="2400" dirty="0" smtClean="0"/>
          </a:p>
          <a:p>
            <a:r>
              <a:rPr lang="zh-CN" altLang="en-US" sz="2400" dirty="0" smtClean="0"/>
              <a:t>模板进行其他设置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b="1" dirty="0"/>
              <a:t>作用：</a:t>
            </a:r>
            <a:r>
              <a:rPr lang="zh-CN" altLang="en-US" sz="2400" dirty="0"/>
              <a:t>一般情况下模板的变动很小，如果设置的</a:t>
            </a:r>
            <a:endParaRPr lang="en-US" altLang="zh-CN" sz="2400" dirty="0"/>
          </a:p>
          <a:p>
            <a:r>
              <a:rPr lang="zh-CN" altLang="en-US" sz="2400" dirty="0"/>
              <a:t>模板中有相同的模板，在导入模板时就可以不用</a:t>
            </a:r>
            <a:endParaRPr lang="en-US" altLang="zh-CN" sz="2400" dirty="0"/>
          </a:p>
          <a:p>
            <a:r>
              <a:rPr lang="zh-CN" altLang="en-US" sz="2400" dirty="0"/>
              <a:t>上传而直接选择导入即可，从而节省时间。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4181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、查看模板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5526"/>
            <a:ext cx="8892480" cy="4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、添加模板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5526"/>
            <a:ext cx="8892480" cy="4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5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、修改模板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5526"/>
            <a:ext cx="8892480" cy="4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、删除模板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5526"/>
            <a:ext cx="8892480" cy="4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53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操作流程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手动模式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模板管理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2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MH_Other_1"/>
          <p:cNvSpPr/>
          <p:nvPr>
            <p:custDataLst>
              <p:tags r:id="rId2"/>
            </p:custDataLst>
          </p:nvPr>
        </p:nvSpPr>
        <p:spPr bwMode="auto">
          <a:xfrm>
            <a:off x="1407045" y="2389188"/>
            <a:ext cx="796925" cy="79692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60" name="MH_Other_2"/>
          <p:cNvSpPr/>
          <p:nvPr>
            <p:custDataLst>
              <p:tags r:id="rId3"/>
            </p:custDataLst>
          </p:nvPr>
        </p:nvSpPr>
        <p:spPr bwMode="auto">
          <a:xfrm>
            <a:off x="1457845" y="2439988"/>
            <a:ext cx="695325" cy="6953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FFFFFF"/>
                </a:solidFill>
              </a:rPr>
              <a:t>01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61" name="MH_SubTitle_1"/>
          <p:cNvSpPr/>
          <p:nvPr>
            <p:custDataLst>
              <p:tags r:id="rId4"/>
            </p:custDataLst>
          </p:nvPr>
        </p:nvSpPr>
        <p:spPr>
          <a:xfrm>
            <a:off x="1115616" y="3432844"/>
            <a:ext cx="1368425" cy="1227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b="1" dirty="0">
                <a:solidFill>
                  <a:schemeClr val="accent1"/>
                </a:solidFill>
              </a:rPr>
              <a:t>导</a:t>
            </a:r>
            <a:r>
              <a:rPr lang="zh-CN" altLang="en-US" b="1" dirty="0" smtClean="0">
                <a:solidFill>
                  <a:schemeClr val="accent1"/>
                </a:solidFill>
              </a:rPr>
              <a:t>入源数据</a:t>
            </a:r>
            <a:endParaRPr lang="da-DK" altLang="zh-CN" b="1" dirty="0">
              <a:solidFill>
                <a:schemeClr val="accent1"/>
              </a:solidFill>
            </a:endParaRPr>
          </a:p>
        </p:txBody>
      </p:sp>
      <p:sp>
        <p:nvSpPr>
          <p:cNvPr id="62" name="MH_Other_3"/>
          <p:cNvSpPr/>
          <p:nvPr>
            <p:custDataLst>
              <p:tags r:id="rId5"/>
            </p:custDataLst>
          </p:nvPr>
        </p:nvSpPr>
        <p:spPr bwMode="auto">
          <a:xfrm>
            <a:off x="3940695" y="2389188"/>
            <a:ext cx="796925" cy="79692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63" name="MH_Other_4"/>
          <p:cNvSpPr/>
          <p:nvPr>
            <p:custDataLst>
              <p:tags r:id="rId6"/>
            </p:custDataLst>
          </p:nvPr>
        </p:nvSpPr>
        <p:spPr bwMode="auto">
          <a:xfrm>
            <a:off x="3991495" y="2439988"/>
            <a:ext cx="695325" cy="695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FFFFFF"/>
                </a:solidFill>
              </a:rPr>
              <a:t>03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64" name="MH_SubTitle_3"/>
          <p:cNvSpPr/>
          <p:nvPr>
            <p:custDataLst>
              <p:tags r:id="rId7"/>
            </p:custDataLst>
          </p:nvPr>
        </p:nvSpPr>
        <p:spPr>
          <a:xfrm>
            <a:off x="3635623" y="3397250"/>
            <a:ext cx="1368425" cy="1227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accent3"/>
                </a:solidFill>
              </a:rPr>
              <a:t>处理数据</a:t>
            </a:r>
            <a:endParaRPr lang="da-DK" altLang="zh-CN" b="1" dirty="0">
              <a:solidFill>
                <a:schemeClr val="accent3"/>
              </a:solidFill>
            </a:endParaRPr>
          </a:p>
        </p:txBody>
      </p:sp>
      <p:sp>
        <p:nvSpPr>
          <p:cNvPr id="66" name="MH_Other_5"/>
          <p:cNvSpPr/>
          <p:nvPr>
            <p:custDataLst>
              <p:tags r:id="rId8"/>
            </p:custDataLst>
          </p:nvPr>
        </p:nvSpPr>
        <p:spPr bwMode="auto">
          <a:xfrm>
            <a:off x="6474345" y="2389188"/>
            <a:ext cx="796925" cy="79692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68" name="MH_Other_6"/>
          <p:cNvSpPr/>
          <p:nvPr>
            <p:custDataLst>
              <p:tags r:id="rId9"/>
            </p:custDataLst>
          </p:nvPr>
        </p:nvSpPr>
        <p:spPr bwMode="auto">
          <a:xfrm>
            <a:off x="6525145" y="2439988"/>
            <a:ext cx="695325" cy="695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FFFFFF"/>
                </a:solidFill>
              </a:rPr>
              <a:t>05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70" name="MH_SubTitle_5"/>
          <p:cNvSpPr/>
          <p:nvPr>
            <p:custDataLst>
              <p:tags r:id="rId10"/>
            </p:custDataLst>
          </p:nvPr>
        </p:nvSpPr>
        <p:spPr>
          <a:xfrm>
            <a:off x="6156176" y="3397250"/>
            <a:ext cx="1370012" cy="1227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accent2"/>
                </a:solidFill>
              </a:rPr>
              <a:t>下载文件</a:t>
            </a:r>
            <a:endParaRPr lang="da-DK" altLang="zh-CN" b="1" dirty="0">
              <a:solidFill>
                <a:schemeClr val="accent2"/>
              </a:solidFill>
            </a:endParaRPr>
          </a:p>
        </p:txBody>
      </p:sp>
      <p:sp>
        <p:nvSpPr>
          <p:cNvPr id="72" name="MH_Other_7"/>
          <p:cNvSpPr/>
          <p:nvPr>
            <p:custDataLst>
              <p:tags r:id="rId11"/>
            </p:custDataLst>
          </p:nvPr>
        </p:nvSpPr>
        <p:spPr bwMode="auto">
          <a:xfrm>
            <a:off x="2673870" y="2389188"/>
            <a:ext cx="796925" cy="79692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74" name="MH_Other_8"/>
          <p:cNvSpPr/>
          <p:nvPr>
            <p:custDataLst>
              <p:tags r:id="rId12"/>
            </p:custDataLst>
          </p:nvPr>
        </p:nvSpPr>
        <p:spPr bwMode="auto">
          <a:xfrm>
            <a:off x="2724670" y="2439988"/>
            <a:ext cx="695325" cy="695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FFFFFF"/>
                </a:solidFill>
              </a:rPr>
              <a:t>02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76" name="MH_SubTitle_2"/>
          <p:cNvSpPr/>
          <p:nvPr>
            <p:custDataLst>
              <p:tags r:id="rId13"/>
            </p:custDataLst>
          </p:nvPr>
        </p:nvSpPr>
        <p:spPr>
          <a:xfrm>
            <a:off x="2386533" y="885825"/>
            <a:ext cx="1368425" cy="1225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b="1" dirty="0">
                <a:solidFill>
                  <a:schemeClr val="accent2"/>
                </a:solidFill>
              </a:rPr>
              <a:t>导入最终文件</a:t>
            </a:r>
            <a:r>
              <a:rPr lang="zh-CN" altLang="en-US" b="1" dirty="0" smtClean="0">
                <a:solidFill>
                  <a:schemeClr val="accent2"/>
                </a:solidFill>
              </a:rPr>
              <a:t>模板或选择模板</a:t>
            </a:r>
            <a:endParaRPr lang="da-DK" altLang="zh-CN" b="1" dirty="0">
              <a:solidFill>
                <a:schemeClr val="accent2"/>
              </a:solidFill>
            </a:endParaRPr>
          </a:p>
        </p:txBody>
      </p:sp>
      <p:sp>
        <p:nvSpPr>
          <p:cNvPr id="77" name="MH_Other_9"/>
          <p:cNvSpPr/>
          <p:nvPr>
            <p:custDataLst>
              <p:tags r:id="rId14"/>
            </p:custDataLst>
          </p:nvPr>
        </p:nvSpPr>
        <p:spPr bwMode="auto">
          <a:xfrm>
            <a:off x="5207520" y="2389188"/>
            <a:ext cx="796925" cy="79692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78" name="MH_Other_10"/>
          <p:cNvSpPr/>
          <p:nvPr>
            <p:custDataLst>
              <p:tags r:id="rId15"/>
            </p:custDataLst>
          </p:nvPr>
        </p:nvSpPr>
        <p:spPr bwMode="auto">
          <a:xfrm>
            <a:off x="5258320" y="2439988"/>
            <a:ext cx="695325" cy="6953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FFFFFF"/>
                </a:solidFill>
              </a:rPr>
              <a:t>04</a:t>
            </a:r>
            <a:endParaRPr lang="zh-CN" altLang="en-US" sz="2400" b="1" dirty="0">
              <a:solidFill>
                <a:srgbClr val="FFFFFF"/>
              </a:solidFill>
            </a:endParaRPr>
          </a:p>
        </p:txBody>
      </p:sp>
      <p:sp>
        <p:nvSpPr>
          <p:cNvPr id="79" name="MH_SubTitle_4"/>
          <p:cNvSpPr/>
          <p:nvPr>
            <p:custDataLst>
              <p:tags r:id="rId16"/>
            </p:custDataLst>
          </p:nvPr>
        </p:nvSpPr>
        <p:spPr>
          <a:xfrm>
            <a:off x="4920183" y="885825"/>
            <a:ext cx="1368425" cy="1225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accent1"/>
                </a:solidFill>
              </a:rPr>
              <a:t>生成文件</a:t>
            </a:r>
            <a:endParaRPr lang="da-DK" altLang="zh-CN" b="1" dirty="0">
              <a:solidFill>
                <a:schemeClr val="accent1"/>
              </a:solidFill>
            </a:endParaRPr>
          </a:p>
        </p:txBody>
      </p:sp>
      <p:cxnSp>
        <p:nvCxnSpPr>
          <p:cNvPr id="86" name="MH_Other_7"/>
          <p:cNvCxnSpPr/>
          <p:nvPr>
            <p:custDataLst>
              <p:tags r:id="rId17"/>
            </p:custDataLst>
          </p:nvPr>
        </p:nvCxnSpPr>
        <p:spPr>
          <a:xfrm>
            <a:off x="900633" y="2787650"/>
            <a:ext cx="503237" cy="0"/>
          </a:xfrm>
          <a:prstGeom prst="line">
            <a:avLst/>
          </a:prstGeom>
          <a:ln w="28575">
            <a:solidFill>
              <a:srgbClr val="BFBFBF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MH_Other_8"/>
          <p:cNvCxnSpPr/>
          <p:nvPr>
            <p:custDataLst>
              <p:tags r:id="rId18"/>
            </p:custDataLst>
          </p:nvPr>
        </p:nvCxnSpPr>
        <p:spPr>
          <a:xfrm>
            <a:off x="7741170" y="2787650"/>
            <a:ext cx="503238" cy="0"/>
          </a:xfrm>
          <a:prstGeom prst="line">
            <a:avLst/>
          </a:prstGeom>
          <a:ln w="28575">
            <a:solidFill>
              <a:srgbClr val="BFBFB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MH_Other_9"/>
          <p:cNvCxnSpPr>
            <a:stCxn id="59" idx="4"/>
          </p:cNvCxnSpPr>
          <p:nvPr>
            <p:custDataLst>
              <p:tags r:id="rId19"/>
            </p:custDataLst>
          </p:nvPr>
        </p:nvCxnSpPr>
        <p:spPr>
          <a:xfrm>
            <a:off x="1805508" y="3186113"/>
            <a:ext cx="0" cy="4064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MH_Other_10"/>
          <p:cNvCxnSpPr>
            <a:stCxn id="62" idx="4"/>
          </p:cNvCxnSpPr>
          <p:nvPr>
            <p:custDataLst>
              <p:tags r:id="rId20"/>
            </p:custDataLst>
          </p:nvPr>
        </p:nvCxnSpPr>
        <p:spPr>
          <a:xfrm>
            <a:off x="4339158" y="3186113"/>
            <a:ext cx="0" cy="4064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MH_Other_11"/>
          <p:cNvCxnSpPr>
            <a:stCxn id="66" idx="4"/>
          </p:cNvCxnSpPr>
          <p:nvPr>
            <p:custDataLst>
              <p:tags r:id="rId21"/>
            </p:custDataLst>
          </p:nvPr>
        </p:nvCxnSpPr>
        <p:spPr>
          <a:xfrm>
            <a:off x="6872808" y="3186113"/>
            <a:ext cx="0" cy="4064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MH_Other_12"/>
          <p:cNvCxnSpPr/>
          <p:nvPr>
            <p:custDataLst>
              <p:tags r:id="rId22"/>
            </p:custDataLst>
          </p:nvPr>
        </p:nvCxnSpPr>
        <p:spPr>
          <a:xfrm flipV="1">
            <a:off x="3072333" y="1984375"/>
            <a:ext cx="0" cy="4064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MH_Other_13"/>
          <p:cNvCxnSpPr/>
          <p:nvPr>
            <p:custDataLst>
              <p:tags r:id="rId23"/>
            </p:custDataLst>
          </p:nvPr>
        </p:nvCxnSpPr>
        <p:spPr>
          <a:xfrm flipV="1">
            <a:off x="5605983" y="1984375"/>
            <a:ext cx="0" cy="4064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MH_Other_15"/>
          <p:cNvCxnSpPr>
            <a:stCxn id="59" idx="6"/>
            <a:endCxn id="72" idx="2"/>
          </p:cNvCxnSpPr>
          <p:nvPr>
            <p:custDataLst>
              <p:tags r:id="rId24"/>
            </p:custDataLst>
          </p:nvPr>
        </p:nvCxnSpPr>
        <p:spPr>
          <a:xfrm>
            <a:off x="2203970" y="2787650"/>
            <a:ext cx="4699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MH_Other_16"/>
          <p:cNvCxnSpPr>
            <a:stCxn id="72" idx="6"/>
            <a:endCxn id="62" idx="2"/>
          </p:cNvCxnSpPr>
          <p:nvPr>
            <p:custDataLst>
              <p:tags r:id="rId25"/>
            </p:custDataLst>
          </p:nvPr>
        </p:nvCxnSpPr>
        <p:spPr>
          <a:xfrm>
            <a:off x="3470795" y="2787650"/>
            <a:ext cx="4699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MH_Other_17"/>
          <p:cNvCxnSpPr>
            <a:stCxn id="62" idx="6"/>
            <a:endCxn id="77" idx="2"/>
          </p:cNvCxnSpPr>
          <p:nvPr>
            <p:custDataLst>
              <p:tags r:id="rId26"/>
            </p:custDataLst>
          </p:nvPr>
        </p:nvCxnSpPr>
        <p:spPr>
          <a:xfrm>
            <a:off x="4737620" y="2787650"/>
            <a:ext cx="4699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MH_Other_18"/>
          <p:cNvCxnSpPr>
            <a:stCxn id="77" idx="6"/>
            <a:endCxn id="66" idx="2"/>
          </p:cNvCxnSpPr>
          <p:nvPr>
            <p:custDataLst>
              <p:tags r:id="rId27"/>
            </p:custDataLst>
          </p:nvPr>
        </p:nvCxnSpPr>
        <p:spPr>
          <a:xfrm>
            <a:off x="6004445" y="2787650"/>
            <a:ext cx="4699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MH_Other_19"/>
          <p:cNvCxnSpPr>
            <a:stCxn id="66" idx="6"/>
          </p:cNvCxnSpPr>
          <p:nvPr>
            <p:custDataLst>
              <p:tags r:id="rId28"/>
            </p:custDataLst>
          </p:nvPr>
        </p:nvCxnSpPr>
        <p:spPr>
          <a:xfrm>
            <a:off x="7271270" y="2787650"/>
            <a:ext cx="4699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一、操作流程</a:t>
            </a:r>
            <a:r>
              <a:rPr lang="zh-CN" altLang="en-US" dirty="0"/>
              <a:t>总览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41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 smtClean="0"/>
              <a:t>、导入源数据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5526"/>
            <a:ext cx="8892480" cy="4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、导入最终表模板（上传模板方式）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5526"/>
            <a:ext cx="8892480" cy="4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2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、</a:t>
            </a:r>
            <a:r>
              <a:rPr lang="zh-CN" altLang="en-US" dirty="0"/>
              <a:t>导入最终表模板</a:t>
            </a:r>
            <a:r>
              <a:rPr lang="zh-CN" altLang="en-US" dirty="0" smtClean="0"/>
              <a:t>（选择模板</a:t>
            </a:r>
            <a:r>
              <a:rPr lang="zh-CN" altLang="en-US" dirty="0"/>
              <a:t>方式）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5526"/>
            <a:ext cx="8892480" cy="42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、处理数据、生成文件、下载文件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55526"/>
            <a:ext cx="8892480" cy="4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二、手动模式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419872" y="1635646"/>
            <a:ext cx="23775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 smtClean="0"/>
              <a:t>微调</a:t>
            </a:r>
            <a:r>
              <a:rPr lang="zh-CN" altLang="en-US" sz="2400" b="1" dirty="0" smtClean="0"/>
              <a:t>数据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/>
              <a:t>查询详细数据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zh-CN" sz="2400" b="1" dirty="0"/>
          </a:p>
          <a:p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879828" y="10595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作用：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2288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、界面总览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5526"/>
            <a:ext cx="8820472" cy="41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7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SubTitle"/>
  <p:tag name="MH_ORDER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SubTitle"/>
  <p:tag name="MH_ORDER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SubTitle"/>
  <p:tag name="MH_ORDER" val="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7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SubTitle"/>
  <p:tag name="MH_ORDER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SubTitle"/>
  <p:tag name="MH_ORDER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7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Oval 2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Oval 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矩形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椭圆 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椭圆 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椭圆 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椭圆 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2105145"/>
  <p:tag name="MH_LIBRARY" val="GRAPHIC"/>
  <p:tag name="MH_ORDER" val="文本框 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Rectangle 2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Rectangle 3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Rectangle 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1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Rectangle 3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Rectangle 3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矩形 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矩形 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矩形 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矩形 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矩形 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TextBox 3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TextBox 4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TextBox 4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TextBox 4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TextBox 4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文本框 5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5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72944"/>
  <p:tag name="MH_LIBRARY" val="GRAPHIC"/>
  <p:tag name="MH_ORDER" val="Oval 6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Straight Connector 7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Straight Connector 7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菱形 8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8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6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10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2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3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3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6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Diamond 3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607"/>
  <p:tag name="MH_LIBRARY" val="GRAPHIC"/>
  <p:tag name="MH_ORDER" val="文本框 8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6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文本框 6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151107"/>
  <p:tag name="MH_LIBRARY" val="GRAPHIC"/>
  <p:tag name="MH_ORDER" val="Isosceles Triangle 7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Straight Connector 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1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文本框 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1143608"/>
  <p:tag name="MH_LIBRARY" val="GRAPHIC"/>
  <p:tag name="MH_ORDER" val="Oval 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6"/>
  <p:tag name="MH_CATEGORY" val="#LiuChBZh#"/>
  <p:tag name="MH_LAYOUT" val="SubTitle"/>
  <p:tag name="MH" val="20151204201815"/>
  <p:tag name="MH_LIBRARY" val="GRAPHIC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4202637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封面&amp;尾页">
  <a:themeElements>
    <a:clrScheme name="韵达PPT模板配色">
      <a:dk1>
        <a:srgbClr val="161616"/>
      </a:dk1>
      <a:lt1>
        <a:srgbClr val="FFFFFF"/>
      </a:lt1>
      <a:dk2>
        <a:srgbClr val="F9BE00"/>
      </a:dk2>
      <a:lt2>
        <a:srgbClr val="777777"/>
      </a:lt2>
      <a:accent1>
        <a:srgbClr val="393745"/>
      </a:accent1>
      <a:accent2>
        <a:srgbClr val="F28E6C"/>
      </a:accent2>
      <a:accent3>
        <a:srgbClr val="86A5A7"/>
      </a:accent3>
      <a:accent4>
        <a:srgbClr val="BCC393"/>
      </a:accent4>
      <a:accent5>
        <a:srgbClr val="4BACC6"/>
      </a:accent5>
      <a:accent6>
        <a:srgbClr val="F79646"/>
      </a:accent6>
      <a:hlink>
        <a:srgbClr val="4F6128"/>
      </a:hlink>
      <a:folHlink>
        <a:srgbClr val="9BBB59"/>
      </a:folHlink>
    </a:clrScheme>
    <a:fontScheme name="自定义 1">
      <a:majorFont>
        <a:latin typeface="Stenci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目录版式">
  <a:themeElements>
    <a:clrScheme name="韵达PPT模板配色">
      <a:dk1>
        <a:srgbClr val="161616"/>
      </a:dk1>
      <a:lt1>
        <a:srgbClr val="FFFFFF"/>
      </a:lt1>
      <a:dk2>
        <a:srgbClr val="FFCC00"/>
      </a:dk2>
      <a:lt2>
        <a:srgbClr val="777777"/>
      </a:lt2>
      <a:accent1>
        <a:srgbClr val="393745"/>
      </a:accent1>
      <a:accent2>
        <a:srgbClr val="F28E6C"/>
      </a:accent2>
      <a:accent3>
        <a:srgbClr val="86A5A7"/>
      </a:accent3>
      <a:accent4>
        <a:srgbClr val="BCC393"/>
      </a:accent4>
      <a:accent5>
        <a:srgbClr val="4BACC6"/>
      </a:accent5>
      <a:accent6>
        <a:srgbClr val="F79646"/>
      </a:accent6>
      <a:hlink>
        <a:srgbClr val="4F6128"/>
      </a:hlink>
      <a:folHlink>
        <a:srgbClr val="9BBB59"/>
      </a:folHlink>
    </a:clrScheme>
    <a:fontScheme name="自定义 1">
      <a:majorFont>
        <a:latin typeface="Stenci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内容版式1">
  <a:themeElements>
    <a:clrScheme name="韵达PPT模板配色">
      <a:dk1>
        <a:srgbClr val="161616"/>
      </a:dk1>
      <a:lt1>
        <a:srgbClr val="FFFFFF"/>
      </a:lt1>
      <a:dk2>
        <a:srgbClr val="FFCC00"/>
      </a:dk2>
      <a:lt2>
        <a:srgbClr val="777777"/>
      </a:lt2>
      <a:accent1>
        <a:srgbClr val="393745"/>
      </a:accent1>
      <a:accent2>
        <a:srgbClr val="F28E6C"/>
      </a:accent2>
      <a:accent3>
        <a:srgbClr val="86A5A7"/>
      </a:accent3>
      <a:accent4>
        <a:srgbClr val="BCC393"/>
      </a:accent4>
      <a:accent5>
        <a:srgbClr val="4BACC6"/>
      </a:accent5>
      <a:accent6>
        <a:srgbClr val="F79646"/>
      </a:accent6>
      <a:hlink>
        <a:srgbClr val="4F6128"/>
      </a:hlink>
      <a:folHlink>
        <a:srgbClr val="9BBB59"/>
      </a:folHlink>
    </a:clrScheme>
    <a:fontScheme name="自定义 1">
      <a:majorFont>
        <a:latin typeface="Stenci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内容版式2">
  <a:themeElements>
    <a:clrScheme name="韵达PPT模板配色">
      <a:dk1>
        <a:srgbClr val="161616"/>
      </a:dk1>
      <a:lt1>
        <a:srgbClr val="FFFFFF"/>
      </a:lt1>
      <a:dk2>
        <a:srgbClr val="FFCC00"/>
      </a:dk2>
      <a:lt2>
        <a:srgbClr val="777777"/>
      </a:lt2>
      <a:accent1>
        <a:srgbClr val="393745"/>
      </a:accent1>
      <a:accent2>
        <a:srgbClr val="F28E6C"/>
      </a:accent2>
      <a:accent3>
        <a:srgbClr val="86A5A7"/>
      </a:accent3>
      <a:accent4>
        <a:srgbClr val="BCC393"/>
      </a:accent4>
      <a:accent5>
        <a:srgbClr val="4BACC6"/>
      </a:accent5>
      <a:accent6>
        <a:srgbClr val="F79646"/>
      </a:accent6>
      <a:hlink>
        <a:srgbClr val="4F6128"/>
      </a:hlink>
      <a:folHlink>
        <a:srgbClr val="9BBB59"/>
      </a:folHlink>
    </a:clrScheme>
    <a:fontScheme name="自定义 1">
      <a:majorFont>
        <a:latin typeface="Stenci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207</Words>
  <Application>Microsoft Office PowerPoint</Application>
  <PresentationFormat>全屏显示(16:9)</PresentationFormat>
  <Paragraphs>40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40" baseType="lpstr">
      <vt:lpstr>Adobe Gothic Std B</vt:lpstr>
      <vt:lpstr>GungsuhChe</vt:lpstr>
      <vt:lpstr>Microsoft YaHei UI</vt:lpstr>
      <vt:lpstr>方正北魏楷书简体</vt:lpstr>
      <vt:lpstr>黑体</vt:lpstr>
      <vt:lpstr>华文隶书</vt:lpstr>
      <vt:lpstr>华文细黑</vt:lpstr>
      <vt:lpstr>华文中宋</vt:lpstr>
      <vt:lpstr>楷体_GB2312</vt:lpstr>
      <vt:lpstr>隶书</vt:lpstr>
      <vt:lpstr>宋体</vt:lpstr>
      <vt:lpstr>微软雅黑</vt:lpstr>
      <vt:lpstr>长城行楷体</vt:lpstr>
      <vt:lpstr>Arial</vt:lpstr>
      <vt:lpstr>Berlin Sans FB Demi</vt:lpstr>
      <vt:lpstr>Calibri</vt:lpstr>
      <vt:lpstr>Impact</vt:lpstr>
      <vt:lpstr>Verdana</vt:lpstr>
      <vt:lpstr>Wingdings</vt:lpstr>
      <vt:lpstr>封面&amp;尾页</vt:lpstr>
      <vt:lpstr>目录版式</vt:lpstr>
      <vt:lpstr>内容版式1</vt:lpstr>
      <vt:lpstr>内容版式2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136</cp:revision>
  <dcterms:modified xsi:type="dcterms:W3CDTF">2016-07-14T12:04:12Z</dcterms:modified>
</cp:coreProperties>
</file>